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138D3-E210-4EDB-97D9-D35129859322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1216E-A91E-47DF-8600-974AD3E4E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1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use the</a:t>
            </a:r>
            <a:r>
              <a:rPr lang="en-US" baseline="0" dirty="0" smtClean="0"/>
              <a:t> Interactive Interview where they ask you a bunch of questions, or use the tabs at the top (which is what we are going to do) to search for a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1216E-A91E-47DF-8600-974AD3E4E37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2,078 colleges</a:t>
            </a:r>
            <a:r>
              <a:rPr lang="en-US" baseline="0" dirty="0" smtClean="0"/>
              <a:t> in the US with education as a major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1216E-A91E-47DF-8600-974AD3E4E37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C0DD-C9B1-454C-8176-EE98186B76D0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3E8E-0108-4897-9AA9-6508FC077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C0DD-C9B1-454C-8176-EE98186B76D0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3E8E-0108-4897-9AA9-6508FC077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C0DD-C9B1-454C-8176-EE98186B76D0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3E8E-0108-4897-9AA9-6508FC077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C0DD-C9B1-454C-8176-EE98186B76D0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3E8E-0108-4897-9AA9-6508FC077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C0DD-C9B1-454C-8176-EE98186B76D0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3E8E-0108-4897-9AA9-6508FC077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C0DD-C9B1-454C-8176-EE98186B76D0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3E8E-0108-4897-9AA9-6508FC077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C0DD-C9B1-454C-8176-EE98186B76D0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3E8E-0108-4897-9AA9-6508FC077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C0DD-C9B1-454C-8176-EE98186B76D0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3E8E-0108-4897-9AA9-6508FC077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C0DD-C9B1-454C-8176-EE98186B76D0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3E8E-0108-4897-9AA9-6508FC077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C0DD-C9B1-454C-8176-EE98186B76D0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3E8E-0108-4897-9AA9-6508FC077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C0DD-C9B1-454C-8176-EE98186B76D0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3E8E-0108-4897-9AA9-6508FC077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8C0DD-C9B1-454C-8176-EE98186B76D0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D3E8E-0108-4897-9AA9-6508FC0771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YPFF College and Occupation 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305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714875" y="1447800"/>
            <a:ext cx="6096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6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048000" y="1790700"/>
            <a:ext cx="914400" cy="1295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6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8" y="381000"/>
            <a:ext cx="8305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5400000">
            <a:off x="4648200" y="1790700"/>
            <a:ext cx="6858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5400000">
            <a:off x="7696200" y="1790700"/>
            <a:ext cx="6858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8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16200000">
            <a:off x="800102" y="3162299"/>
            <a:ext cx="762000" cy="12954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4786564" y="4724400"/>
            <a:ext cx="533400" cy="838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Wages and Related Occupations found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6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001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16200000">
            <a:off x="990600" y="3352800"/>
            <a:ext cx="914400" cy="1371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3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"/>
            <a:ext cx="83058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5400000">
            <a:off x="7086601" y="3905250"/>
            <a:ext cx="762000" cy="1219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7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381000"/>
            <a:ext cx="78486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505200" y="2057400"/>
            <a:ext cx="762000" cy="533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381000"/>
            <a:ext cx="80010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828800" y="1066800"/>
            <a:ext cx="838200" cy="533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772399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2667000" y="1143000"/>
            <a:ext cx="7620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971800" y="3429000"/>
            <a:ext cx="7620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696199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124200" y="1219200"/>
            <a:ext cx="7620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696199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5334000" y="2590800"/>
            <a:ext cx="7620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200400" y="4648200"/>
            <a:ext cx="7620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924799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6200000">
            <a:off x="5486400" y="5410200"/>
            <a:ext cx="7620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772399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905000" y="2819400"/>
            <a:ext cx="7620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429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Choose a school to answer the questions about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848599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066800" y="2971800"/>
            <a:ext cx="7620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will find all the information needed on this page using these top tabs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7239000" y="2743200"/>
            <a:ext cx="7620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3200" y="3276600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And, if you really like the college and want to save this info, click on Add to my College 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106</Words>
  <Application>Microsoft Office PowerPoint</Application>
  <PresentationFormat>On-screen Show (4:3)</PresentationFormat>
  <Paragraphs>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YPFF College and Occupation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YPFC Scavenger Hunt!!</dc:title>
  <dc:creator>Sara</dc:creator>
  <cp:lastModifiedBy>coneill</cp:lastModifiedBy>
  <cp:revision>7</cp:revision>
  <dcterms:created xsi:type="dcterms:W3CDTF">2012-08-07T18:08:04Z</dcterms:created>
  <dcterms:modified xsi:type="dcterms:W3CDTF">2014-03-20T15:20:35Z</dcterms:modified>
</cp:coreProperties>
</file>