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y="6858000" cx="9144000"/>
  <p:notesSz cx="6781800" cy="9067800"/>
  <p:embeddedFontLst>
    <p:embeddedFont>
      <p:font typeface="Palatino Linotype"/>
      <p:regular r:id="rId17"/>
      <p:bold r:id="rId18"/>
      <p:italic r:id="rId19"/>
      <p:boldItalic r:id="rId20"/>
    </p:embeddedFont>
    <p:embeddedFont>
      <p:font typeface="Shadows Into Light"/>
      <p:regular r:id="rId2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2D200454-40CA-4A62-9FC3-DE9A4176ACB9}">
      <p15:notesGuideLst>
        <p15:guide id="1" orient="horz" pos="2856">
          <p15:clr>
            <a:srgbClr val="A4A3A4"/>
          </p15:clr>
        </p15:guide>
        <p15:guide id="2" pos="2136">
          <p15:clr>
            <a:srgbClr val="A4A3A4"/>
          </p15:clr>
        </p15:guide>
      </p15:notesGuideLst>
    </p:ext>
    <p:ext uri="http://customooxmlschemas.google.com/">
      <go:slidesCustomData xmlns:go="http://customooxmlschemas.google.com/" r:id="rId22" roundtripDataSignature="AMtx7mhGE+VeDj0mqjT1RMjjvbluu4nAz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notesViewPr>
    <p:cSldViewPr snapToGrid="0">
      <p:cViewPr varScale="1">
        <p:scale>
          <a:sx n="100" d="100"/>
          <a:sy n="100" d="100"/>
        </p:scale>
        <p:origin x="0" y="0"/>
      </p:cViewPr>
      <p:guideLst>
        <p:guide pos="2856" orient="horz"/>
        <p:guide pos="2136"/>
      </p:guideLst>
    </p:cSldViewPr>
  </p:notesViewPr>
</p:viewPr>
</file>

<file path=ppt/_rels/presentation.xml.rels><?xml version="1.0" encoding="UTF-8" standalone="yes"?><Relationships xmlns="http://schemas.openxmlformats.org/package/2006/relationships"><Relationship Id="rId20" Type="http://schemas.openxmlformats.org/officeDocument/2006/relationships/font" Target="fonts/PalatinoLinotype-boldItalic.fntdata"/><Relationship Id="rId11" Type="http://schemas.openxmlformats.org/officeDocument/2006/relationships/slide" Target="slides/slide6.xml"/><Relationship Id="rId22" Type="http://customschemas.google.com/relationships/presentationmetadata" Target="metadata"/><Relationship Id="rId10" Type="http://schemas.openxmlformats.org/officeDocument/2006/relationships/slide" Target="slides/slide5.xml"/><Relationship Id="rId21" Type="http://schemas.openxmlformats.org/officeDocument/2006/relationships/font" Target="fonts/ShadowsIntoLight-regular.fntdata"/><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PalatinoLinotype-regular.fntdata"/><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font" Target="fonts/PalatinoLinotype-italic.fntdata"/><Relationship Id="rId6" Type="http://schemas.openxmlformats.org/officeDocument/2006/relationships/slide" Target="slides/slide1.xml"/><Relationship Id="rId18" Type="http://schemas.openxmlformats.org/officeDocument/2006/relationships/font" Target="fonts/PalatinoLinotype-bold.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38780" cy="453390"/>
          </a:xfrm>
          <a:prstGeom prst="rect">
            <a:avLst/>
          </a:prstGeom>
          <a:noFill/>
          <a:ln>
            <a:noFill/>
          </a:ln>
        </p:spPr>
        <p:txBody>
          <a:bodyPr anchorCtr="0" anchor="t" bIns="45275" lIns="90550" spcFirstLastPara="1" rIns="90550" wrap="square" tIns="45275">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41451" y="0"/>
            <a:ext cx="2938780" cy="453390"/>
          </a:xfrm>
          <a:prstGeom prst="rect">
            <a:avLst/>
          </a:prstGeom>
          <a:noFill/>
          <a:ln>
            <a:noFill/>
          </a:ln>
        </p:spPr>
        <p:txBody>
          <a:bodyPr anchorCtr="0" anchor="t" bIns="45275" lIns="90550" spcFirstLastPara="1" rIns="90550" wrap="square" tIns="45275">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23950" y="679450"/>
            <a:ext cx="4533900" cy="34004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78180" y="4307205"/>
            <a:ext cx="5425440" cy="4080510"/>
          </a:xfrm>
          <a:prstGeom prst="rect">
            <a:avLst/>
          </a:prstGeom>
          <a:noFill/>
          <a:ln>
            <a:noFill/>
          </a:ln>
        </p:spPr>
        <p:txBody>
          <a:bodyPr anchorCtr="0" anchor="t" bIns="45275" lIns="90550" spcFirstLastPara="1" rIns="90550" wrap="square" tIns="45275">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12836"/>
            <a:ext cx="2938780" cy="453390"/>
          </a:xfrm>
          <a:prstGeom prst="rect">
            <a:avLst/>
          </a:prstGeom>
          <a:noFill/>
          <a:ln>
            <a:noFill/>
          </a:ln>
        </p:spPr>
        <p:txBody>
          <a:bodyPr anchorCtr="0" anchor="b" bIns="45275" lIns="90550" spcFirstLastPara="1" rIns="90550" wrap="square" tIns="45275">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41451" y="8612836"/>
            <a:ext cx="2938780" cy="453390"/>
          </a:xfrm>
          <a:prstGeom prst="rect">
            <a:avLst/>
          </a:prstGeom>
          <a:noFill/>
          <a:ln>
            <a:noFill/>
          </a:ln>
        </p:spPr>
        <p:txBody>
          <a:bodyPr anchorCtr="0" anchor="b" bIns="45275" lIns="90550" spcFirstLastPara="1" rIns="90550" wrap="square" tIns="45275">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p1:notes"/>
          <p:cNvSpPr/>
          <p:nvPr>
            <p:ph idx="2" type="sldImg"/>
          </p:nvPr>
        </p:nvSpPr>
        <p:spPr>
          <a:xfrm>
            <a:off x="1123950" y="679450"/>
            <a:ext cx="4533900" cy="34004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8" name="Google Shape;88;p1:notes"/>
          <p:cNvSpPr txBox="1"/>
          <p:nvPr>
            <p:ph idx="1" type="body"/>
          </p:nvPr>
        </p:nvSpPr>
        <p:spPr>
          <a:xfrm>
            <a:off x="678180" y="4307205"/>
            <a:ext cx="5425440" cy="4080510"/>
          </a:xfrm>
          <a:prstGeom prst="rect">
            <a:avLst/>
          </a:prstGeom>
          <a:noFill/>
          <a:ln>
            <a:noFill/>
          </a:ln>
        </p:spPr>
        <p:txBody>
          <a:bodyPr anchorCtr="0" anchor="t" bIns="45275" lIns="90550" spcFirstLastPara="1" rIns="90550" wrap="square" tIns="45275">
            <a:noAutofit/>
          </a:bodyPr>
          <a:lstStyle/>
          <a:p>
            <a:pPr indent="0" lvl="0" marL="0" rtl="0" algn="l">
              <a:spcBef>
                <a:spcPts val="0"/>
              </a:spcBef>
              <a:spcAft>
                <a:spcPts val="0"/>
              </a:spcAft>
              <a:buNone/>
            </a:pPr>
            <a:r>
              <a:t/>
            </a:r>
            <a:endParaRPr/>
          </a:p>
        </p:txBody>
      </p:sp>
      <p:sp>
        <p:nvSpPr>
          <p:cNvPr id="89" name="Google Shape;89;p1:notes"/>
          <p:cNvSpPr txBox="1"/>
          <p:nvPr>
            <p:ph idx="12" type="sldNum"/>
          </p:nvPr>
        </p:nvSpPr>
        <p:spPr>
          <a:xfrm>
            <a:off x="3841451" y="8612836"/>
            <a:ext cx="2938780" cy="453390"/>
          </a:xfrm>
          <a:prstGeom prst="rect">
            <a:avLst/>
          </a:prstGeom>
          <a:noFill/>
          <a:ln>
            <a:noFill/>
          </a:ln>
        </p:spPr>
        <p:txBody>
          <a:bodyPr anchorCtr="0" anchor="b" bIns="45275" lIns="90550" spcFirstLastPara="1" rIns="90550" wrap="square" tIns="452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10:notes"/>
          <p:cNvSpPr/>
          <p:nvPr>
            <p:ph idx="2" type="sldImg"/>
          </p:nvPr>
        </p:nvSpPr>
        <p:spPr>
          <a:xfrm>
            <a:off x="1123950" y="679450"/>
            <a:ext cx="4533900" cy="34004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5" name="Google Shape;155;p10:notes"/>
          <p:cNvSpPr txBox="1"/>
          <p:nvPr>
            <p:ph idx="1" type="body"/>
          </p:nvPr>
        </p:nvSpPr>
        <p:spPr>
          <a:xfrm>
            <a:off x="678180" y="4307205"/>
            <a:ext cx="5425440" cy="4080510"/>
          </a:xfrm>
          <a:prstGeom prst="rect">
            <a:avLst/>
          </a:prstGeom>
          <a:noFill/>
          <a:ln>
            <a:noFill/>
          </a:ln>
        </p:spPr>
        <p:txBody>
          <a:bodyPr anchorCtr="0" anchor="t" bIns="45275" lIns="90550" spcFirstLastPara="1" rIns="90550" wrap="square" tIns="45275">
            <a:noAutofit/>
          </a:bodyPr>
          <a:lstStyle/>
          <a:p>
            <a:pPr indent="0" lvl="0" marL="0" rtl="0" algn="l">
              <a:spcBef>
                <a:spcPts val="0"/>
              </a:spcBef>
              <a:spcAft>
                <a:spcPts val="0"/>
              </a:spcAft>
              <a:buNone/>
            </a:pPr>
            <a:r>
              <a:rPr lang="en-US" sz="2000">
                <a:latin typeface="Times New Roman"/>
                <a:ea typeface="Times New Roman"/>
                <a:cs typeface="Times New Roman"/>
                <a:sym typeface="Times New Roman"/>
              </a:rPr>
              <a:t>After the brainstorm session, highlight the items that are on the bulletin board and connect these items to:</a:t>
            </a:r>
            <a:endParaRPr/>
          </a:p>
          <a:p>
            <a:pPr indent="-226405" lvl="0" marL="226405" rtl="0" algn="l">
              <a:spcBef>
                <a:spcPts val="0"/>
              </a:spcBef>
              <a:spcAft>
                <a:spcPts val="0"/>
              </a:spcAft>
              <a:buClr>
                <a:schemeClr val="dk1"/>
              </a:buClr>
              <a:buSzPts val="2000"/>
              <a:buFont typeface="Times New Roman"/>
              <a:buAutoNum type="arabicPeriod"/>
            </a:pPr>
            <a:r>
              <a:rPr lang="en-US" sz="2000">
                <a:latin typeface="Times New Roman"/>
                <a:ea typeface="Times New Roman"/>
                <a:cs typeface="Times New Roman"/>
                <a:sym typeface="Times New Roman"/>
              </a:rPr>
              <a:t>Working successfully in a group</a:t>
            </a:r>
            <a:endParaRPr/>
          </a:p>
          <a:p>
            <a:pPr indent="-226405" lvl="0" marL="226405" rtl="0" algn="l">
              <a:spcBef>
                <a:spcPts val="0"/>
              </a:spcBef>
              <a:spcAft>
                <a:spcPts val="0"/>
              </a:spcAft>
              <a:buClr>
                <a:schemeClr val="dk1"/>
              </a:buClr>
              <a:buSzPts val="2000"/>
              <a:buFont typeface="Times New Roman"/>
              <a:buAutoNum type="arabicPeriod"/>
            </a:pPr>
            <a:r>
              <a:rPr lang="en-US" sz="2000">
                <a:latin typeface="Times New Roman"/>
                <a:ea typeface="Times New Roman"/>
                <a:cs typeface="Times New Roman"/>
                <a:sym typeface="Times New Roman"/>
              </a:rPr>
              <a:t>Personal control—specifically an internal locus of control—because you can take control of  your behavior and the probability for success in the school and work environment</a:t>
            </a:r>
            <a:endParaRPr/>
          </a:p>
          <a:p>
            <a:pPr indent="-226405" lvl="0" marL="226405" rtl="0" algn="l">
              <a:spcBef>
                <a:spcPts val="0"/>
              </a:spcBef>
              <a:spcAft>
                <a:spcPts val="0"/>
              </a:spcAft>
              <a:buClr>
                <a:schemeClr val="dk1"/>
              </a:buClr>
              <a:buSzPts val="2000"/>
              <a:buFont typeface="Times New Roman"/>
              <a:buAutoNum type="arabicPeriod"/>
            </a:pPr>
            <a:r>
              <a:rPr lang="en-US" sz="2000">
                <a:latin typeface="Times New Roman"/>
                <a:ea typeface="Times New Roman"/>
                <a:cs typeface="Times New Roman"/>
                <a:sym typeface="Times New Roman"/>
              </a:rPr>
              <a:t>Connect this to thinking positively about situations and using survival, interpersonal, and problem-solving skills when working with others.</a:t>
            </a:r>
            <a:endParaRPr/>
          </a:p>
        </p:txBody>
      </p:sp>
      <p:sp>
        <p:nvSpPr>
          <p:cNvPr id="156" name="Google Shape;156;p10:notes"/>
          <p:cNvSpPr txBox="1"/>
          <p:nvPr>
            <p:ph idx="12" type="sldNum"/>
          </p:nvPr>
        </p:nvSpPr>
        <p:spPr>
          <a:xfrm>
            <a:off x="3841451" y="8612836"/>
            <a:ext cx="2938780" cy="453390"/>
          </a:xfrm>
          <a:prstGeom prst="rect">
            <a:avLst/>
          </a:prstGeom>
          <a:noFill/>
          <a:ln>
            <a:noFill/>
          </a:ln>
        </p:spPr>
        <p:txBody>
          <a:bodyPr anchorCtr="0" anchor="b" bIns="45275" lIns="90550" spcFirstLastPara="1" rIns="90550" wrap="square" tIns="452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11:notes"/>
          <p:cNvSpPr/>
          <p:nvPr>
            <p:ph idx="2" type="sldImg"/>
          </p:nvPr>
        </p:nvSpPr>
        <p:spPr>
          <a:xfrm>
            <a:off x="1123950" y="679450"/>
            <a:ext cx="4533900" cy="34004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1" name="Google Shape;161;p11:notes"/>
          <p:cNvSpPr txBox="1"/>
          <p:nvPr>
            <p:ph idx="1" type="body"/>
          </p:nvPr>
        </p:nvSpPr>
        <p:spPr>
          <a:xfrm>
            <a:off x="678180" y="4307205"/>
            <a:ext cx="5425440" cy="4080510"/>
          </a:xfrm>
          <a:prstGeom prst="rect">
            <a:avLst/>
          </a:prstGeom>
          <a:noFill/>
          <a:ln>
            <a:noFill/>
          </a:ln>
        </p:spPr>
        <p:txBody>
          <a:bodyPr anchorCtr="0" anchor="t" bIns="45275" lIns="90550" spcFirstLastPara="1" rIns="90550" wrap="square" tIns="45275">
            <a:noAutofit/>
          </a:bodyPr>
          <a:lstStyle/>
          <a:p>
            <a:pPr indent="0" lvl="0" marL="0" rtl="0" algn="l">
              <a:spcBef>
                <a:spcPts val="0"/>
              </a:spcBef>
              <a:spcAft>
                <a:spcPts val="0"/>
              </a:spcAft>
              <a:buNone/>
            </a:pPr>
            <a:r>
              <a:rPr lang="en-US" sz="2000">
                <a:latin typeface="Times New Roman"/>
                <a:ea typeface="Times New Roman"/>
                <a:cs typeface="Times New Roman"/>
                <a:sym typeface="Times New Roman"/>
              </a:rPr>
              <a:t>Ask if there are any questions.  Address them, and then give the post-test survey.</a:t>
            </a:r>
            <a:endParaRPr/>
          </a:p>
        </p:txBody>
      </p:sp>
      <p:sp>
        <p:nvSpPr>
          <p:cNvPr id="162" name="Google Shape;162;p11:notes"/>
          <p:cNvSpPr txBox="1"/>
          <p:nvPr>
            <p:ph idx="12" type="sldNum"/>
          </p:nvPr>
        </p:nvSpPr>
        <p:spPr>
          <a:xfrm>
            <a:off x="3841451" y="8612836"/>
            <a:ext cx="2938780" cy="453390"/>
          </a:xfrm>
          <a:prstGeom prst="rect">
            <a:avLst/>
          </a:prstGeom>
          <a:noFill/>
          <a:ln>
            <a:noFill/>
          </a:ln>
        </p:spPr>
        <p:txBody>
          <a:bodyPr anchorCtr="0" anchor="b" bIns="45275" lIns="90550" spcFirstLastPara="1" rIns="90550" wrap="square" tIns="452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2:notes"/>
          <p:cNvSpPr/>
          <p:nvPr>
            <p:ph idx="2" type="sldImg"/>
          </p:nvPr>
        </p:nvSpPr>
        <p:spPr>
          <a:xfrm>
            <a:off x="1123950" y="679450"/>
            <a:ext cx="4533900" cy="34004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5" name="Google Shape;95;p2:notes"/>
          <p:cNvSpPr txBox="1"/>
          <p:nvPr>
            <p:ph idx="1" type="body"/>
          </p:nvPr>
        </p:nvSpPr>
        <p:spPr>
          <a:xfrm>
            <a:off x="678180" y="4307205"/>
            <a:ext cx="5425440" cy="4080510"/>
          </a:xfrm>
          <a:prstGeom prst="rect">
            <a:avLst/>
          </a:prstGeom>
          <a:noFill/>
          <a:ln>
            <a:noFill/>
          </a:ln>
        </p:spPr>
        <p:txBody>
          <a:bodyPr anchorCtr="0" anchor="t" bIns="45275" lIns="90550" spcFirstLastPara="1" rIns="90550" wrap="square" tIns="45275">
            <a:noAutofit/>
          </a:bodyPr>
          <a:lstStyle/>
          <a:p>
            <a:pPr indent="-226405" lvl="0" marL="226405" rtl="0" algn="l">
              <a:spcBef>
                <a:spcPts val="0"/>
              </a:spcBef>
              <a:spcAft>
                <a:spcPts val="0"/>
              </a:spcAft>
              <a:buClr>
                <a:schemeClr val="dk1"/>
              </a:buClr>
              <a:buSzPts val="2000"/>
              <a:buFont typeface="Times New Roman"/>
              <a:buAutoNum type="arabicPeriod"/>
            </a:pPr>
            <a:r>
              <a:rPr lang="en-US" sz="2000">
                <a:latin typeface="Times New Roman"/>
                <a:ea typeface="Times New Roman"/>
                <a:cs typeface="Times New Roman"/>
                <a:sym typeface="Times New Roman"/>
              </a:rPr>
              <a:t>Define attitude.  Students can write this down on their handout.  Brainstorm ideas, and then give students a formal definition.  Attitude: beliefs and feelings about objects, people, and events that may affect how people behave in a certain situation.  </a:t>
            </a:r>
            <a:endParaRPr/>
          </a:p>
          <a:p>
            <a:pPr indent="-226405" lvl="0" marL="226405" rtl="0" algn="l">
              <a:spcBef>
                <a:spcPts val="0"/>
              </a:spcBef>
              <a:spcAft>
                <a:spcPts val="0"/>
              </a:spcAft>
              <a:buClr>
                <a:schemeClr val="dk1"/>
              </a:buClr>
              <a:buSzPts val="2000"/>
              <a:buFont typeface="Times New Roman"/>
              <a:buAutoNum type="arabicPeriod"/>
            </a:pPr>
            <a:r>
              <a:rPr lang="en-US" sz="2000">
                <a:latin typeface="Times New Roman"/>
                <a:ea typeface="Times New Roman"/>
                <a:cs typeface="Times New Roman"/>
                <a:sym typeface="Times New Roman"/>
              </a:rPr>
              <a:t>Discuss ways that attitudes affect behaviors.  Have students come up with examples.  (ex:  I think that smoking is bad for my health so when I am offered a cigarette, I politely decline.  Another example…I believe that exercise is important so I can stay healthy so I make sure I exercise at least four times a week.)</a:t>
            </a:r>
            <a:endParaRPr/>
          </a:p>
        </p:txBody>
      </p:sp>
      <p:sp>
        <p:nvSpPr>
          <p:cNvPr id="96" name="Google Shape;96;p2:notes"/>
          <p:cNvSpPr txBox="1"/>
          <p:nvPr>
            <p:ph idx="12" type="sldNum"/>
          </p:nvPr>
        </p:nvSpPr>
        <p:spPr>
          <a:xfrm>
            <a:off x="3841451" y="8612836"/>
            <a:ext cx="2938780" cy="453390"/>
          </a:xfrm>
          <a:prstGeom prst="rect">
            <a:avLst/>
          </a:prstGeom>
          <a:noFill/>
          <a:ln>
            <a:noFill/>
          </a:ln>
        </p:spPr>
        <p:txBody>
          <a:bodyPr anchorCtr="0" anchor="b" bIns="45275" lIns="90550" spcFirstLastPara="1" rIns="90550" wrap="square" tIns="452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3:notes"/>
          <p:cNvSpPr/>
          <p:nvPr>
            <p:ph idx="2" type="sldImg"/>
          </p:nvPr>
        </p:nvSpPr>
        <p:spPr>
          <a:xfrm>
            <a:off x="1123950" y="679450"/>
            <a:ext cx="4533900" cy="34004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3" name="Google Shape;103;p3:notes"/>
          <p:cNvSpPr txBox="1"/>
          <p:nvPr>
            <p:ph idx="1" type="body"/>
          </p:nvPr>
        </p:nvSpPr>
        <p:spPr>
          <a:xfrm>
            <a:off x="678180" y="4307205"/>
            <a:ext cx="5425440" cy="4080510"/>
          </a:xfrm>
          <a:prstGeom prst="rect">
            <a:avLst/>
          </a:prstGeom>
          <a:noFill/>
          <a:ln>
            <a:noFill/>
          </a:ln>
        </p:spPr>
        <p:txBody>
          <a:bodyPr anchorCtr="0" anchor="t" bIns="45275" lIns="90550" spcFirstLastPara="1" rIns="90550" wrap="square" tIns="45275">
            <a:noAutofit/>
          </a:bodyPr>
          <a:lstStyle/>
          <a:p>
            <a:pPr indent="0" lvl="0" marL="0" rtl="0" algn="l">
              <a:spcBef>
                <a:spcPts val="0"/>
              </a:spcBef>
              <a:spcAft>
                <a:spcPts val="0"/>
              </a:spcAft>
              <a:buNone/>
            </a:pPr>
            <a:r>
              <a:rPr lang="en-US" sz="2000">
                <a:latin typeface="Times New Roman"/>
                <a:ea typeface="Times New Roman"/>
                <a:cs typeface="Times New Roman"/>
                <a:sym typeface="Times New Roman"/>
              </a:rPr>
              <a:t>After presenting the scenario, brainstorm ways to help get the group working productively.  As students brainstorm help them identify the “attitudes” of Jonas, Leslie, Bert, and “you” and how their attitudes may be affecting the group’s productivity.</a:t>
            </a:r>
            <a:endParaRPr/>
          </a:p>
        </p:txBody>
      </p:sp>
      <p:sp>
        <p:nvSpPr>
          <p:cNvPr id="104" name="Google Shape;104;p3:notes"/>
          <p:cNvSpPr txBox="1"/>
          <p:nvPr>
            <p:ph idx="12" type="sldNum"/>
          </p:nvPr>
        </p:nvSpPr>
        <p:spPr>
          <a:xfrm>
            <a:off x="3841451" y="8612836"/>
            <a:ext cx="2938780" cy="453390"/>
          </a:xfrm>
          <a:prstGeom prst="rect">
            <a:avLst/>
          </a:prstGeom>
          <a:noFill/>
          <a:ln>
            <a:noFill/>
          </a:ln>
        </p:spPr>
        <p:txBody>
          <a:bodyPr anchorCtr="0" anchor="b" bIns="45275" lIns="90550" spcFirstLastPara="1" rIns="90550" wrap="square" tIns="452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4:notes"/>
          <p:cNvSpPr/>
          <p:nvPr>
            <p:ph idx="2" type="sldImg"/>
          </p:nvPr>
        </p:nvSpPr>
        <p:spPr>
          <a:xfrm>
            <a:off x="1123950" y="679450"/>
            <a:ext cx="4533900" cy="34004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0" name="Google Shape;110;p4:notes"/>
          <p:cNvSpPr txBox="1"/>
          <p:nvPr>
            <p:ph idx="1" type="body"/>
          </p:nvPr>
        </p:nvSpPr>
        <p:spPr>
          <a:xfrm>
            <a:off x="678180" y="4307205"/>
            <a:ext cx="5425440" cy="4080510"/>
          </a:xfrm>
          <a:prstGeom prst="rect">
            <a:avLst/>
          </a:prstGeom>
          <a:noFill/>
          <a:ln>
            <a:noFill/>
          </a:ln>
        </p:spPr>
        <p:txBody>
          <a:bodyPr anchorCtr="0" anchor="t" bIns="45275" lIns="90550" spcFirstLastPara="1" rIns="90550" wrap="square" tIns="45275">
            <a:noAutofit/>
          </a:bodyPr>
          <a:lstStyle/>
          <a:p>
            <a:pPr indent="0" lvl="0" marL="0" rtl="0" algn="l">
              <a:spcBef>
                <a:spcPts val="0"/>
              </a:spcBef>
              <a:spcAft>
                <a:spcPts val="0"/>
              </a:spcAft>
              <a:buNone/>
            </a:pPr>
            <a:r>
              <a:rPr lang="en-US" sz="2000">
                <a:latin typeface="Times New Roman"/>
                <a:ea typeface="Times New Roman"/>
                <a:cs typeface="Times New Roman"/>
                <a:sym typeface="Times New Roman"/>
              </a:rPr>
              <a:t>After giving students time to write down their impressions of the picture. Discuss the idea of the glass is ‘half full’ or the glass is ‘half empty’ with students.  Students have probably heard the saying the glass is half full or empty, but they probably haven’t heard of explanatory style or locus of control.  The next slide introduces explanatory style and it’s connection to an attitude.</a:t>
            </a:r>
            <a:endParaRPr/>
          </a:p>
        </p:txBody>
      </p:sp>
      <p:sp>
        <p:nvSpPr>
          <p:cNvPr id="111" name="Google Shape;111;p4:notes"/>
          <p:cNvSpPr txBox="1"/>
          <p:nvPr>
            <p:ph idx="12" type="sldNum"/>
          </p:nvPr>
        </p:nvSpPr>
        <p:spPr>
          <a:xfrm>
            <a:off x="3841451" y="8612836"/>
            <a:ext cx="2938780" cy="453390"/>
          </a:xfrm>
          <a:prstGeom prst="rect">
            <a:avLst/>
          </a:prstGeom>
          <a:noFill/>
          <a:ln>
            <a:noFill/>
          </a:ln>
        </p:spPr>
        <p:txBody>
          <a:bodyPr anchorCtr="0" anchor="b" bIns="45275" lIns="90550" spcFirstLastPara="1" rIns="90550" wrap="square" tIns="452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5:notes"/>
          <p:cNvSpPr/>
          <p:nvPr>
            <p:ph idx="2" type="sldImg"/>
          </p:nvPr>
        </p:nvSpPr>
        <p:spPr>
          <a:xfrm>
            <a:off x="1123950" y="679450"/>
            <a:ext cx="4533900" cy="34004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7" name="Google Shape;117;p5:notes"/>
          <p:cNvSpPr txBox="1"/>
          <p:nvPr>
            <p:ph idx="1" type="body"/>
          </p:nvPr>
        </p:nvSpPr>
        <p:spPr>
          <a:xfrm>
            <a:off x="678180" y="4307205"/>
            <a:ext cx="5425440" cy="4080510"/>
          </a:xfrm>
          <a:prstGeom prst="rect">
            <a:avLst/>
          </a:prstGeom>
          <a:noFill/>
          <a:ln>
            <a:noFill/>
          </a:ln>
        </p:spPr>
        <p:txBody>
          <a:bodyPr anchorCtr="0" anchor="t" bIns="45275" lIns="90550" spcFirstLastPara="1" rIns="90550" wrap="square" tIns="45275">
            <a:noAutofit/>
          </a:bodyPr>
          <a:lstStyle/>
          <a:p>
            <a:pPr indent="0" lvl="0" marL="0" rtl="0" algn="l">
              <a:spcBef>
                <a:spcPts val="0"/>
              </a:spcBef>
              <a:spcAft>
                <a:spcPts val="0"/>
              </a:spcAft>
              <a:buNone/>
            </a:pPr>
            <a:r>
              <a:rPr lang="en-US" sz="2000">
                <a:latin typeface="Times New Roman"/>
                <a:ea typeface="Times New Roman"/>
                <a:cs typeface="Times New Roman"/>
                <a:sym typeface="Times New Roman"/>
              </a:rPr>
              <a:t>Explain what explanatory style is and connect to pessimism and optimism. </a:t>
            </a:r>
            <a:endParaRPr/>
          </a:p>
        </p:txBody>
      </p:sp>
      <p:sp>
        <p:nvSpPr>
          <p:cNvPr id="118" name="Google Shape;118;p5:notes"/>
          <p:cNvSpPr txBox="1"/>
          <p:nvPr>
            <p:ph idx="12" type="sldNum"/>
          </p:nvPr>
        </p:nvSpPr>
        <p:spPr>
          <a:xfrm>
            <a:off x="3841451" y="8612836"/>
            <a:ext cx="2938780" cy="453390"/>
          </a:xfrm>
          <a:prstGeom prst="rect">
            <a:avLst/>
          </a:prstGeom>
          <a:noFill/>
          <a:ln>
            <a:noFill/>
          </a:ln>
        </p:spPr>
        <p:txBody>
          <a:bodyPr anchorCtr="0" anchor="b" bIns="45275" lIns="90550" spcFirstLastPara="1" rIns="90550" wrap="square" tIns="452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6:notes"/>
          <p:cNvSpPr txBox="1"/>
          <p:nvPr>
            <p:ph idx="12" type="sldNum"/>
          </p:nvPr>
        </p:nvSpPr>
        <p:spPr>
          <a:xfrm>
            <a:off x="3841451" y="8612836"/>
            <a:ext cx="2938780" cy="453390"/>
          </a:xfrm>
          <a:prstGeom prst="rect">
            <a:avLst/>
          </a:prstGeom>
          <a:noFill/>
          <a:ln>
            <a:noFill/>
          </a:ln>
        </p:spPr>
        <p:txBody>
          <a:bodyPr anchorCtr="0" anchor="b" bIns="45275" lIns="90550" spcFirstLastPara="1" rIns="90550" wrap="square" tIns="45275">
            <a:noAutofit/>
          </a:bodyPr>
          <a:lstStyle/>
          <a:p>
            <a:pPr indent="0" lvl="0" marL="0" rtl="0" algn="r">
              <a:spcBef>
                <a:spcPts val="0"/>
              </a:spcBef>
              <a:spcAft>
                <a:spcPts val="0"/>
              </a:spcAft>
              <a:buNone/>
            </a:pPr>
            <a:fld id="{00000000-1234-1234-1234-123412341234}" type="slidenum">
              <a:rPr lang="en-US"/>
              <a:t>‹#›</a:t>
            </a:fld>
            <a:endParaRPr/>
          </a:p>
        </p:txBody>
      </p:sp>
      <p:sp>
        <p:nvSpPr>
          <p:cNvPr id="124" name="Google Shape;124;p6:notes"/>
          <p:cNvSpPr/>
          <p:nvPr>
            <p:ph idx="2" type="sldImg"/>
          </p:nvPr>
        </p:nvSpPr>
        <p:spPr>
          <a:xfrm>
            <a:off x="1123950" y="679450"/>
            <a:ext cx="4533900" cy="3400425"/>
          </a:xfrm>
          <a:custGeom>
            <a:rect b="b" l="l" r="r" t="t"/>
            <a:pathLst>
              <a:path extrusionOk="0" h="120000" w="120000">
                <a:moveTo>
                  <a:pt x="0" y="0"/>
                </a:moveTo>
                <a:lnTo>
                  <a:pt x="120000" y="0"/>
                </a:lnTo>
                <a:lnTo>
                  <a:pt x="120000" y="120000"/>
                </a:lnTo>
                <a:lnTo>
                  <a:pt x="0" y="120000"/>
                </a:lnTo>
                <a:close/>
              </a:path>
            </a:pathLst>
          </a:custGeom>
          <a:noFill/>
          <a:ln>
            <a:noFill/>
          </a:ln>
        </p:spPr>
      </p:sp>
      <p:sp>
        <p:nvSpPr>
          <p:cNvPr id="125" name="Google Shape;125;p6:notes"/>
          <p:cNvSpPr txBox="1"/>
          <p:nvPr>
            <p:ph idx="1" type="body"/>
          </p:nvPr>
        </p:nvSpPr>
        <p:spPr>
          <a:xfrm>
            <a:off x="678180" y="4307205"/>
            <a:ext cx="5425440" cy="4080510"/>
          </a:xfrm>
          <a:prstGeom prst="rect">
            <a:avLst/>
          </a:prstGeom>
          <a:noFill/>
          <a:ln>
            <a:noFill/>
          </a:ln>
        </p:spPr>
        <p:txBody>
          <a:bodyPr anchorCtr="0" anchor="t" bIns="45275" lIns="90550" spcFirstLastPara="1" rIns="90550" wrap="square" tIns="45275">
            <a:noAutofit/>
          </a:bodyPr>
          <a:lstStyle/>
          <a:p>
            <a:pPr indent="0" lvl="0" marL="0" rtl="0" algn="l">
              <a:spcBef>
                <a:spcPts val="0"/>
              </a:spcBef>
              <a:spcAft>
                <a:spcPts val="0"/>
              </a:spcAft>
              <a:buNone/>
            </a:pPr>
            <a:r>
              <a:rPr b="0" lang="en-US" sz="2000">
                <a:latin typeface="Times New Roman"/>
                <a:ea typeface="Times New Roman"/>
                <a:cs typeface="Times New Roman"/>
                <a:sym typeface="Times New Roman"/>
              </a:rPr>
              <a:t>Ask students what they think of the question:  do we control the environment or does the environment control us?</a:t>
            </a:r>
            <a:endParaRPr b="0" sz="2000">
              <a:latin typeface="Times New Roman"/>
              <a:ea typeface="Times New Roman"/>
              <a:cs typeface="Times New Roman"/>
              <a:sym typeface="Times New Roman"/>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7:notes"/>
          <p:cNvSpPr/>
          <p:nvPr>
            <p:ph idx="2" type="sldImg"/>
          </p:nvPr>
        </p:nvSpPr>
        <p:spPr>
          <a:xfrm>
            <a:off x="1123950" y="679450"/>
            <a:ext cx="4533900" cy="34004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3" name="Google Shape;133;p7:notes"/>
          <p:cNvSpPr txBox="1"/>
          <p:nvPr>
            <p:ph idx="1" type="body"/>
          </p:nvPr>
        </p:nvSpPr>
        <p:spPr>
          <a:xfrm>
            <a:off x="678180" y="4307205"/>
            <a:ext cx="5425440" cy="4080510"/>
          </a:xfrm>
          <a:prstGeom prst="rect">
            <a:avLst/>
          </a:prstGeom>
          <a:noFill/>
          <a:ln>
            <a:noFill/>
          </a:ln>
        </p:spPr>
        <p:txBody>
          <a:bodyPr anchorCtr="0" anchor="t" bIns="45275" lIns="90550" spcFirstLastPara="1" rIns="90550" wrap="square" tIns="45275">
            <a:noAutofit/>
          </a:bodyPr>
          <a:lstStyle/>
          <a:p>
            <a:pPr indent="0" lvl="0" marL="0" rtl="0" algn="l">
              <a:spcBef>
                <a:spcPts val="0"/>
              </a:spcBef>
              <a:spcAft>
                <a:spcPts val="0"/>
              </a:spcAft>
              <a:buNone/>
            </a:pPr>
            <a:r>
              <a:rPr lang="en-US" sz="2000">
                <a:latin typeface="Times New Roman"/>
                <a:ea typeface="Times New Roman"/>
                <a:cs typeface="Times New Roman"/>
                <a:sym typeface="Times New Roman"/>
              </a:rPr>
              <a:t>Connect the two types of personal control—internal and external—with explanatory style.  People with an external locus of control often have a pessimistic outlook or explanatory style.  People with an internal locus of control often have an optimistic outlook or explanatory style, and are often healthier than those who have a pessimistic outlook.  </a:t>
            </a:r>
            <a:endParaRPr/>
          </a:p>
        </p:txBody>
      </p:sp>
      <p:sp>
        <p:nvSpPr>
          <p:cNvPr id="134" name="Google Shape;134;p7:notes"/>
          <p:cNvSpPr txBox="1"/>
          <p:nvPr>
            <p:ph idx="12" type="sldNum"/>
          </p:nvPr>
        </p:nvSpPr>
        <p:spPr>
          <a:xfrm>
            <a:off x="3841451" y="8612836"/>
            <a:ext cx="2938780" cy="453390"/>
          </a:xfrm>
          <a:prstGeom prst="rect">
            <a:avLst/>
          </a:prstGeom>
          <a:noFill/>
          <a:ln>
            <a:noFill/>
          </a:ln>
        </p:spPr>
        <p:txBody>
          <a:bodyPr anchorCtr="0" anchor="b" bIns="45275" lIns="90550" spcFirstLastPara="1" rIns="90550" wrap="square" tIns="452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p8:notes"/>
          <p:cNvSpPr/>
          <p:nvPr>
            <p:ph idx="2" type="sldImg"/>
          </p:nvPr>
        </p:nvSpPr>
        <p:spPr>
          <a:xfrm>
            <a:off x="1123950" y="679450"/>
            <a:ext cx="4533900" cy="34004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0" name="Google Shape;140;p8:notes"/>
          <p:cNvSpPr txBox="1"/>
          <p:nvPr>
            <p:ph idx="1" type="body"/>
          </p:nvPr>
        </p:nvSpPr>
        <p:spPr>
          <a:xfrm>
            <a:off x="678180" y="4307205"/>
            <a:ext cx="5425440" cy="4080510"/>
          </a:xfrm>
          <a:prstGeom prst="rect">
            <a:avLst/>
          </a:prstGeom>
          <a:noFill/>
          <a:ln>
            <a:noFill/>
          </a:ln>
        </p:spPr>
        <p:txBody>
          <a:bodyPr anchorCtr="0" anchor="t" bIns="45275" lIns="90550" spcFirstLastPara="1" rIns="90550" wrap="square" tIns="45275">
            <a:noAutofit/>
          </a:bodyPr>
          <a:lstStyle/>
          <a:p>
            <a:pPr indent="0" lvl="0" marL="0" rtl="0" algn="l">
              <a:spcBef>
                <a:spcPts val="0"/>
              </a:spcBef>
              <a:spcAft>
                <a:spcPts val="0"/>
              </a:spcAft>
              <a:buNone/>
            </a:pPr>
            <a:r>
              <a:rPr lang="en-US" sz="2000">
                <a:latin typeface="Times New Roman"/>
                <a:ea typeface="Times New Roman"/>
                <a:cs typeface="Times New Roman"/>
                <a:sym typeface="Times New Roman"/>
              </a:rPr>
              <a:t>Present these questions to students.  They appear on their handout.  Give students time to work on these, and then go over student responses.  </a:t>
            </a:r>
            <a:endParaRPr/>
          </a:p>
        </p:txBody>
      </p:sp>
      <p:sp>
        <p:nvSpPr>
          <p:cNvPr id="141" name="Google Shape;141;p8:notes"/>
          <p:cNvSpPr txBox="1"/>
          <p:nvPr>
            <p:ph idx="12" type="sldNum"/>
          </p:nvPr>
        </p:nvSpPr>
        <p:spPr>
          <a:xfrm>
            <a:off x="3841451" y="8612836"/>
            <a:ext cx="2938780" cy="453390"/>
          </a:xfrm>
          <a:prstGeom prst="rect">
            <a:avLst/>
          </a:prstGeom>
          <a:noFill/>
          <a:ln>
            <a:noFill/>
          </a:ln>
        </p:spPr>
        <p:txBody>
          <a:bodyPr anchorCtr="0" anchor="b" bIns="45275" lIns="90550" spcFirstLastPara="1" rIns="90550" wrap="square" tIns="452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9:notes"/>
          <p:cNvSpPr/>
          <p:nvPr>
            <p:ph idx="2" type="sldImg"/>
          </p:nvPr>
        </p:nvSpPr>
        <p:spPr>
          <a:xfrm>
            <a:off x="1123950" y="679450"/>
            <a:ext cx="4533900" cy="34004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7" name="Google Shape;147;p9:notes"/>
          <p:cNvSpPr txBox="1"/>
          <p:nvPr>
            <p:ph idx="1" type="body"/>
          </p:nvPr>
        </p:nvSpPr>
        <p:spPr>
          <a:xfrm>
            <a:off x="678180" y="4307205"/>
            <a:ext cx="5425440" cy="4080510"/>
          </a:xfrm>
          <a:prstGeom prst="rect">
            <a:avLst/>
          </a:prstGeom>
          <a:noFill/>
          <a:ln>
            <a:noFill/>
          </a:ln>
        </p:spPr>
        <p:txBody>
          <a:bodyPr anchorCtr="0" anchor="t" bIns="45275" lIns="90550" spcFirstLastPara="1" rIns="90550" wrap="square" tIns="45275">
            <a:noAutofit/>
          </a:bodyPr>
          <a:lstStyle/>
          <a:p>
            <a:pPr indent="0" lvl="0" marL="0" rtl="0" algn="l">
              <a:spcBef>
                <a:spcPts val="0"/>
              </a:spcBef>
              <a:spcAft>
                <a:spcPts val="0"/>
              </a:spcAft>
              <a:buNone/>
            </a:pPr>
            <a:r>
              <a:rPr lang="en-US" sz="2000">
                <a:latin typeface="Times New Roman"/>
                <a:ea typeface="Times New Roman"/>
                <a:cs typeface="Times New Roman"/>
                <a:sym typeface="Times New Roman"/>
              </a:rPr>
              <a:t>Brainstorm with students.  Keep track of the information on a whiteboard or easel paper.</a:t>
            </a:r>
            <a:endParaRPr/>
          </a:p>
        </p:txBody>
      </p:sp>
      <p:sp>
        <p:nvSpPr>
          <p:cNvPr id="148" name="Google Shape;148;p9:notes"/>
          <p:cNvSpPr txBox="1"/>
          <p:nvPr>
            <p:ph idx="12" type="sldNum"/>
          </p:nvPr>
        </p:nvSpPr>
        <p:spPr>
          <a:xfrm>
            <a:off x="3841451" y="8612836"/>
            <a:ext cx="2938780" cy="453390"/>
          </a:xfrm>
          <a:prstGeom prst="rect">
            <a:avLst/>
          </a:prstGeom>
          <a:noFill/>
          <a:ln>
            <a:noFill/>
          </a:ln>
        </p:spPr>
        <p:txBody>
          <a:bodyPr anchorCtr="0" anchor="b" bIns="45275" lIns="90550" spcFirstLastPara="1" rIns="90550" wrap="square" tIns="452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7" name="Shape 17"/>
        <p:cNvGrpSpPr/>
        <p:nvPr/>
      </p:nvGrpSpPr>
      <p:grpSpPr>
        <a:xfrm>
          <a:off x="0" y="0"/>
          <a:ext cx="0" cy="0"/>
          <a:chOff x="0" y="0"/>
          <a:chExt cx="0" cy="0"/>
        </a:xfrm>
      </p:grpSpPr>
      <p:sp>
        <p:nvSpPr>
          <p:cNvPr id="18" name="Google Shape;18;p13"/>
          <p:cNvSpPr txBox="1"/>
          <p:nvPr>
            <p:ph type="ctrTitle"/>
          </p:nvPr>
        </p:nvSpPr>
        <p:spPr>
          <a:xfrm>
            <a:off x="685800" y="1905000"/>
            <a:ext cx="7543800" cy="2593975"/>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dk2"/>
              </a:buClr>
              <a:buSzPts val="6600"/>
              <a:buFont typeface="Cambria"/>
              <a:buNone/>
              <a:defRPr sz="66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13"/>
          <p:cNvSpPr txBox="1"/>
          <p:nvPr>
            <p:ph idx="1" type="subTitle"/>
          </p:nvPr>
        </p:nvSpPr>
        <p:spPr>
          <a:xfrm>
            <a:off x="685800" y="4572000"/>
            <a:ext cx="6461760" cy="1066800"/>
          </a:xfrm>
          <a:prstGeom prst="rect">
            <a:avLst/>
          </a:prstGeom>
          <a:noFill/>
          <a:ln>
            <a:noFill/>
          </a:ln>
        </p:spPr>
        <p:txBody>
          <a:bodyPr anchorCtr="0" anchor="t" bIns="45700" lIns="91425" spcFirstLastPara="1" rIns="91425" wrap="square" tIns="45700">
            <a:normAutofit/>
          </a:bodyPr>
          <a:lstStyle>
            <a:lvl1pPr lvl="0" algn="l">
              <a:spcBef>
                <a:spcPts val="400"/>
              </a:spcBef>
              <a:spcAft>
                <a:spcPts val="0"/>
              </a:spcAft>
              <a:buSzPts val="2000"/>
              <a:buNone/>
              <a:defRPr sz="2000">
                <a:solidFill>
                  <a:srgbClr val="8C8B8A"/>
                </a:solidFill>
              </a:defRPr>
            </a:lvl1pPr>
            <a:lvl2pPr lvl="1" algn="ctr">
              <a:spcBef>
                <a:spcPts val="400"/>
              </a:spcBef>
              <a:spcAft>
                <a:spcPts val="0"/>
              </a:spcAft>
              <a:buSzPts val="2000"/>
              <a:buNone/>
              <a:defRPr>
                <a:solidFill>
                  <a:srgbClr val="8C8B8A"/>
                </a:solidFill>
              </a:defRPr>
            </a:lvl2pPr>
            <a:lvl3pPr lvl="2" algn="ctr">
              <a:spcBef>
                <a:spcPts val="360"/>
              </a:spcBef>
              <a:spcAft>
                <a:spcPts val="0"/>
              </a:spcAft>
              <a:buSzPts val="1800"/>
              <a:buNone/>
              <a:defRPr>
                <a:solidFill>
                  <a:srgbClr val="8C8B8A"/>
                </a:solidFill>
              </a:defRPr>
            </a:lvl3pPr>
            <a:lvl4pPr lvl="3" algn="ctr">
              <a:spcBef>
                <a:spcPts val="320"/>
              </a:spcBef>
              <a:spcAft>
                <a:spcPts val="0"/>
              </a:spcAft>
              <a:buSzPts val="1600"/>
              <a:buNone/>
              <a:defRPr>
                <a:solidFill>
                  <a:srgbClr val="8C8B8A"/>
                </a:solidFill>
              </a:defRPr>
            </a:lvl4pPr>
            <a:lvl5pPr lvl="4" algn="ctr">
              <a:spcBef>
                <a:spcPts val="280"/>
              </a:spcBef>
              <a:spcAft>
                <a:spcPts val="0"/>
              </a:spcAft>
              <a:buSzPts val="1400"/>
              <a:buNone/>
              <a:defRPr>
                <a:solidFill>
                  <a:srgbClr val="8C8B8A"/>
                </a:solidFill>
              </a:defRPr>
            </a:lvl5pPr>
            <a:lvl6pPr lvl="5" algn="ctr">
              <a:spcBef>
                <a:spcPts val="280"/>
              </a:spcBef>
              <a:spcAft>
                <a:spcPts val="0"/>
              </a:spcAft>
              <a:buSzPts val="1400"/>
              <a:buNone/>
              <a:defRPr>
                <a:solidFill>
                  <a:srgbClr val="8C8B8A"/>
                </a:solidFill>
              </a:defRPr>
            </a:lvl6pPr>
            <a:lvl7pPr lvl="6" algn="ctr">
              <a:spcBef>
                <a:spcPts val="280"/>
              </a:spcBef>
              <a:spcAft>
                <a:spcPts val="0"/>
              </a:spcAft>
              <a:buSzPts val="1400"/>
              <a:buNone/>
              <a:defRPr>
                <a:solidFill>
                  <a:srgbClr val="8C8B8A"/>
                </a:solidFill>
              </a:defRPr>
            </a:lvl7pPr>
            <a:lvl8pPr lvl="7" algn="ctr">
              <a:spcBef>
                <a:spcPts val="280"/>
              </a:spcBef>
              <a:spcAft>
                <a:spcPts val="0"/>
              </a:spcAft>
              <a:buSzPts val="1400"/>
              <a:buNone/>
              <a:defRPr>
                <a:solidFill>
                  <a:srgbClr val="8C8B8A"/>
                </a:solidFill>
              </a:defRPr>
            </a:lvl8pPr>
            <a:lvl9pPr lvl="8" algn="ctr">
              <a:spcBef>
                <a:spcPts val="280"/>
              </a:spcBef>
              <a:spcAft>
                <a:spcPts val="0"/>
              </a:spcAft>
              <a:buSzPts val="1400"/>
              <a:buNone/>
              <a:defRPr>
                <a:solidFill>
                  <a:srgbClr val="8C8B8A"/>
                </a:solidFill>
              </a:defRPr>
            </a:lvl9pPr>
          </a:lstStyle>
          <a:p/>
        </p:txBody>
      </p:sp>
      <p:sp>
        <p:nvSpPr>
          <p:cNvPr id="20" name="Google Shape;20;p13"/>
          <p:cNvSpPr txBox="1"/>
          <p:nvPr>
            <p:ph idx="10" type="dt"/>
          </p:nvPr>
        </p:nvSpPr>
        <p:spPr>
          <a:xfrm rot="-5400000">
            <a:off x="7551351" y="1645920"/>
            <a:ext cx="2438399" cy="36576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13"/>
          <p:cNvSpPr txBox="1"/>
          <p:nvPr>
            <p:ph idx="11" type="ftr"/>
          </p:nvPr>
        </p:nvSpPr>
        <p:spPr>
          <a:xfrm rot="-5400000">
            <a:off x="7586910" y="4048760"/>
            <a:ext cx="2367281" cy="36576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13"/>
          <p:cNvSpPr/>
          <p:nvPr>
            <p:ph idx="12" type="sldNum"/>
          </p:nvPr>
        </p:nvSpPr>
        <p:spPr>
          <a:xfrm>
            <a:off x="8531788" y="5648960"/>
            <a:ext cx="548640" cy="396240"/>
          </a:xfrm>
          <a:prstGeom prst="bracketPair">
            <a:avLst/>
          </a:prstGeom>
          <a:noFill/>
          <a:ln cap="flat" cmpd="sng" w="19050">
            <a:solidFill>
              <a:srgbClr val="FFFFFF"/>
            </a:solidFill>
            <a:prstDash val="solid"/>
            <a:round/>
            <a:headEnd len="sm" w="sm" type="none"/>
            <a:tailEnd len="sm" w="sm" type="none"/>
          </a:ln>
        </p:spPr>
        <p:txBody>
          <a:bodyPr anchorCtr="0" anchor="ctr" bIns="0" lIns="0" spcFirstLastPara="1" rIns="0" wrap="square" tIns="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4" name="Shape 74"/>
        <p:cNvGrpSpPr/>
        <p:nvPr/>
      </p:nvGrpSpPr>
      <p:grpSpPr>
        <a:xfrm>
          <a:off x="0" y="0"/>
          <a:ext cx="0" cy="0"/>
          <a:chOff x="0" y="0"/>
          <a:chExt cx="0" cy="0"/>
        </a:xfrm>
      </p:grpSpPr>
      <p:sp>
        <p:nvSpPr>
          <p:cNvPr id="75" name="Google Shape;75;p22"/>
          <p:cNvSpPr txBox="1"/>
          <p:nvPr>
            <p:ph type="title"/>
          </p:nvPr>
        </p:nvSpPr>
        <p:spPr>
          <a:xfrm>
            <a:off x="457200" y="274638"/>
            <a:ext cx="7620000" cy="11430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22"/>
          <p:cNvSpPr txBox="1"/>
          <p:nvPr>
            <p:ph idx="1" type="body"/>
          </p:nvPr>
        </p:nvSpPr>
        <p:spPr>
          <a:xfrm rot="5400000">
            <a:off x="1866900" y="190500"/>
            <a:ext cx="4800600" cy="76200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SzPts val="1800"/>
              <a:buChar char="•"/>
              <a:defRPr/>
            </a:lvl1pPr>
            <a:lvl2pPr indent="-342900" lvl="1" marL="914400" algn="l">
              <a:spcBef>
                <a:spcPts val="360"/>
              </a:spcBef>
              <a:spcAft>
                <a:spcPts val="0"/>
              </a:spcAft>
              <a:buSzPts val="1800"/>
              <a:buChar char="•"/>
              <a:defRPr/>
            </a:lvl2pPr>
            <a:lvl3pPr indent="-342900" lvl="2" marL="1371600" algn="l">
              <a:spcBef>
                <a:spcPts val="360"/>
              </a:spcBef>
              <a:spcAft>
                <a:spcPts val="0"/>
              </a:spcAft>
              <a:buSzPts val="180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77" name="Google Shape;77;p22"/>
          <p:cNvSpPr txBox="1"/>
          <p:nvPr>
            <p:ph idx="10" type="dt"/>
          </p:nvPr>
        </p:nvSpPr>
        <p:spPr>
          <a:xfrm rot="-5400000">
            <a:off x="7551351" y="1645920"/>
            <a:ext cx="2438399" cy="36576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22"/>
          <p:cNvSpPr txBox="1"/>
          <p:nvPr>
            <p:ph idx="11" type="ftr"/>
          </p:nvPr>
        </p:nvSpPr>
        <p:spPr>
          <a:xfrm rot="-5400000">
            <a:off x="7586910" y="4048760"/>
            <a:ext cx="2367281" cy="36576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22"/>
          <p:cNvSpPr/>
          <p:nvPr>
            <p:ph idx="12" type="sldNum"/>
          </p:nvPr>
        </p:nvSpPr>
        <p:spPr>
          <a:xfrm>
            <a:off x="8531788" y="5648960"/>
            <a:ext cx="548640" cy="396240"/>
          </a:xfrm>
          <a:prstGeom prst="bracketPair">
            <a:avLst/>
          </a:prstGeom>
          <a:noFill/>
          <a:ln cap="flat" cmpd="sng" w="19050">
            <a:solidFill>
              <a:srgbClr val="FFFFFF"/>
            </a:solidFill>
            <a:prstDash val="solid"/>
            <a:round/>
            <a:headEnd len="sm" w="sm" type="none"/>
            <a:tailEnd len="sm" w="sm" type="none"/>
          </a:ln>
        </p:spPr>
        <p:txBody>
          <a:bodyPr anchorCtr="0" anchor="ctr" bIns="0" lIns="0" spcFirstLastPara="1" rIns="0" wrap="square" tIns="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0" name="Shape 80"/>
        <p:cNvGrpSpPr/>
        <p:nvPr/>
      </p:nvGrpSpPr>
      <p:grpSpPr>
        <a:xfrm>
          <a:off x="0" y="0"/>
          <a:ext cx="0" cy="0"/>
          <a:chOff x="0" y="0"/>
          <a:chExt cx="0" cy="0"/>
        </a:xfrm>
      </p:grpSpPr>
      <p:sp>
        <p:nvSpPr>
          <p:cNvPr id="81" name="Google Shape;81;p23"/>
          <p:cNvSpPr txBox="1"/>
          <p:nvPr>
            <p:ph type="title"/>
          </p:nvPr>
        </p:nvSpPr>
        <p:spPr>
          <a:xfrm rot="5400000">
            <a:off x="4579937" y="2324100"/>
            <a:ext cx="5851525" cy="17526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2" name="Google Shape;82;p23"/>
          <p:cNvSpPr txBox="1"/>
          <p:nvPr>
            <p:ph idx="1" type="body"/>
          </p:nvPr>
        </p:nvSpPr>
        <p:spPr>
          <a:xfrm rot="5400000">
            <a:off x="541338" y="190501"/>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SzPts val="1800"/>
              <a:buChar char="•"/>
              <a:defRPr/>
            </a:lvl1pPr>
            <a:lvl2pPr indent="-342900" lvl="1" marL="914400" algn="l">
              <a:spcBef>
                <a:spcPts val="360"/>
              </a:spcBef>
              <a:spcAft>
                <a:spcPts val="0"/>
              </a:spcAft>
              <a:buSzPts val="1800"/>
              <a:buChar char="•"/>
              <a:defRPr/>
            </a:lvl2pPr>
            <a:lvl3pPr indent="-342900" lvl="2" marL="1371600" algn="l">
              <a:spcBef>
                <a:spcPts val="360"/>
              </a:spcBef>
              <a:spcAft>
                <a:spcPts val="0"/>
              </a:spcAft>
              <a:buSzPts val="180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83" name="Google Shape;83;p23"/>
          <p:cNvSpPr txBox="1"/>
          <p:nvPr>
            <p:ph idx="10" type="dt"/>
          </p:nvPr>
        </p:nvSpPr>
        <p:spPr>
          <a:xfrm rot="-5400000">
            <a:off x="7551351" y="1645920"/>
            <a:ext cx="2438399" cy="36576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23"/>
          <p:cNvSpPr txBox="1"/>
          <p:nvPr>
            <p:ph idx="11" type="ftr"/>
          </p:nvPr>
        </p:nvSpPr>
        <p:spPr>
          <a:xfrm rot="-5400000">
            <a:off x="7586910" y="4048760"/>
            <a:ext cx="2367281" cy="36576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23"/>
          <p:cNvSpPr/>
          <p:nvPr>
            <p:ph idx="12" type="sldNum"/>
          </p:nvPr>
        </p:nvSpPr>
        <p:spPr>
          <a:xfrm>
            <a:off x="8531788" y="5648960"/>
            <a:ext cx="548640" cy="396240"/>
          </a:xfrm>
          <a:prstGeom prst="bracketPair">
            <a:avLst/>
          </a:prstGeom>
          <a:noFill/>
          <a:ln cap="flat" cmpd="sng" w="19050">
            <a:solidFill>
              <a:srgbClr val="FFFFFF"/>
            </a:solidFill>
            <a:prstDash val="solid"/>
            <a:round/>
            <a:headEnd len="sm" w="sm" type="none"/>
            <a:tailEnd len="sm" w="sm" type="none"/>
          </a:ln>
        </p:spPr>
        <p:txBody>
          <a:bodyPr anchorCtr="0" anchor="ctr" bIns="0" lIns="0" spcFirstLastPara="1" rIns="0" wrap="square" tIns="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3" name="Shape 23"/>
        <p:cNvGrpSpPr/>
        <p:nvPr/>
      </p:nvGrpSpPr>
      <p:grpSpPr>
        <a:xfrm>
          <a:off x="0" y="0"/>
          <a:ext cx="0" cy="0"/>
          <a:chOff x="0" y="0"/>
          <a:chExt cx="0" cy="0"/>
        </a:xfrm>
      </p:grpSpPr>
      <p:sp>
        <p:nvSpPr>
          <p:cNvPr id="24" name="Google Shape;24;p14"/>
          <p:cNvSpPr txBox="1"/>
          <p:nvPr>
            <p:ph type="title"/>
          </p:nvPr>
        </p:nvSpPr>
        <p:spPr>
          <a:xfrm>
            <a:off x="457200" y="274638"/>
            <a:ext cx="7620000" cy="11430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14"/>
          <p:cNvSpPr txBox="1"/>
          <p:nvPr>
            <p:ph idx="1" type="body"/>
          </p:nvPr>
        </p:nvSpPr>
        <p:spPr>
          <a:xfrm>
            <a:off x="457200" y="1600200"/>
            <a:ext cx="7620000" cy="4800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SzPts val="1800"/>
              <a:buChar char="•"/>
              <a:defRPr/>
            </a:lvl1pPr>
            <a:lvl2pPr indent="-342900" lvl="1" marL="914400" algn="l">
              <a:spcBef>
                <a:spcPts val="360"/>
              </a:spcBef>
              <a:spcAft>
                <a:spcPts val="0"/>
              </a:spcAft>
              <a:buSzPts val="1800"/>
              <a:buChar char="•"/>
              <a:defRPr/>
            </a:lvl2pPr>
            <a:lvl3pPr indent="-342900" lvl="2" marL="1371600" algn="l">
              <a:spcBef>
                <a:spcPts val="360"/>
              </a:spcBef>
              <a:spcAft>
                <a:spcPts val="0"/>
              </a:spcAft>
              <a:buSzPts val="180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26" name="Google Shape;26;p14"/>
          <p:cNvSpPr txBox="1"/>
          <p:nvPr>
            <p:ph idx="10" type="dt"/>
          </p:nvPr>
        </p:nvSpPr>
        <p:spPr>
          <a:xfrm rot="-5400000">
            <a:off x="7551351" y="1645920"/>
            <a:ext cx="2438399" cy="36576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14"/>
          <p:cNvSpPr txBox="1"/>
          <p:nvPr>
            <p:ph idx="11" type="ftr"/>
          </p:nvPr>
        </p:nvSpPr>
        <p:spPr>
          <a:xfrm rot="-5400000">
            <a:off x="7586910" y="4048760"/>
            <a:ext cx="2367281" cy="36576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14"/>
          <p:cNvSpPr/>
          <p:nvPr>
            <p:ph idx="12" type="sldNum"/>
          </p:nvPr>
        </p:nvSpPr>
        <p:spPr>
          <a:xfrm>
            <a:off x="8531788" y="5648960"/>
            <a:ext cx="548640" cy="396240"/>
          </a:xfrm>
          <a:prstGeom prst="bracketPair">
            <a:avLst/>
          </a:prstGeom>
          <a:noFill/>
          <a:ln cap="flat" cmpd="sng" w="19050">
            <a:solidFill>
              <a:srgbClr val="FFFFFF"/>
            </a:solidFill>
            <a:prstDash val="solid"/>
            <a:round/>
            <a:headEnd len="sm" w="sm" type="none"/>
            <a:tailEnd len="sm" w="sm" type="none"/>
          </a:ln>
        </p:spPr>
        <p:txBody>
          <a:bodyPr anchorCtr="0" anchor="ctr" bIns="0" lIns="0" spcFirstLastPara="1" rIns="0" wrap="square" tIns="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9" name="Shape 29"/>
        <p:cNvGrpSpPr/>
        <p:nvPr/>
      </p:nvGrpSpPr>
      <p:grpSpPr>
        <a:xfrm>
          <a:off x="0" y="0"/>
          <a:ext cx="0" cy="0"/>
          <a:chOff x="0" y="0"/>
          <a:chExt cx="0" cy="0"/>
        </a:xfrm>
      </p:grpSpPr>
      <p:sp>
        <p:nvSpPr>
          <p:cNvPr id="30" name="Google Shape;30;p15"/>
          <p:cNvSpPr txBox="1"/>
          <p:nvPr>
            <p:ph idx="10" type="dt"/>
          </p:nvPr>
        </p:nvSpPr>
        <p:spPr>
          <a:xfrm rot="-5400000">
            <a:off x="7551351" y="1645920"/>
            <a:ext cx="2438399" cy="36576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15"/>
          <p:cNvSpPr txBox="1"/>
          <p:nvPr>
            <p:ph idx="11" type="ftr"/>
          </p:nvPr>
        </p:nvSpPr>
        <p:spPr>
          <a:xfrm rot="-5400000">
            <a:off x="7586910" y="4048760"/>
            <a:ext cx="2367281" cy="36576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15"/>
          <p:cNvSpPr/>
          <p:nvPr>
            <p:ph idx="12" type="sldNum"/>
          </p:nvPr>
        </p:nvSpPr>
        <p:spPr>
          <a:xfrm>
            <a:off x="8531788" y="5648960"/>
            <a:ext cx="548640" cy="396240"/>
          </a:xfrm>
          <a:prstGeom prst="bracketPair">
            <a:avLst/>
          </a:prstGeom>
          <a:noFill/>
          <a:ln cap="flat" cmpd="sng" w="19050">
            <a:solidFill>
              <a:srgbClr val="FFFFFF"/>
            </a:solidFill>
            <a:prstDash val="solid"/>
            <a:round/>
            <a:headEnd len="sm" w="sm" type="none"/>
            <a:tailEnd len="sm" w="sm" type="none"/>
          </a:ln>
        </p:spPr>
        <p:txBody>
          <a:bodyPr anchorCtr="0" anchor="ctr" bIns="0" lIns="0" spcFirstLastPara="1" rIns="0" wrap="square" tIns="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3" name="Shape 33"/>
        <p:cNvGrpSpPr/>
        <p:nvPr/>
      </p:nvGrpSpPr>
      <p:grpSpPr>
        <a:xfrm>
          <a:off x="0" y="0"/>
          <a:ext cx="0" cy="0"/>
          <a:chOff x="0" y="0"/>
          <a:chExt cx="0" cy="0"/>
        </a:xfrm>
      </p:grpSpPr>
      <p:sp>
        <p:nvSpPr>
          <p:cNvPr id="34" name="Google Shape;34;p16"/>
          <p:cNvSpPr txBox="1"/>
          <p:nvPr>
            <p:ph type="title"/>
          </p:nvPr>
        </p:nvSpPr>
        <p:spPr>
          <a:xfrm>
            <a:off x="722313" y="5486400"/>
            <a:ext cx="7659687" cy="11684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Clr>
                <a:schemeClr val="dk2"/>
              </a:buClr>
              <a:buSzPts val="3600"/>
              <a:buFont typeface="Cambria"/>
              <a:buNone/>
              <a:defRPr b="0" sz="36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16"/>
          <p:cNvSpPr txBox="1"/>
          <p:nvPr>
            <p:ph idx="1" type="body"/>
          </p:nvPr>
        </p:nvSpPr>
        <p:spPr>
          <a:xfrm>
            <a:off x="722313" y="3852863"/>
            <a:ext cx="6135687" cy="1633538"/>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SzPts val="2000"/>
              <a:buNone/>
              <a:defRPr sz="2000">
                <a:solidFill>
                  <a:srgbClr val="8C8B8A"/>
                </a:solidFill>
              </a:defRPr>
            </a:lvl1pPr>
            <a:lvl2pPr indent="-228600" lvl="1" marL="914400" algn="l">
              <a:spcBef>
                <a:spcPts val="360"/>
              </a:spcBef>
              <a:spcAft>
                <a:spcPts val="0"/>
              </a:spcAft>
              <a:buSzPts val="1800"/>
              <a:buNone/>
              <a:defRPr sz="1800">
                <a:solidFill>
                  <a:srgbClr val="8C8B8A"/>
                </a:solidFill>
              </a:defRPr>
            </a:lvl2pPr>
            <a:lvl3pPr indent="-228600" lvl="2" marL="1371600" algn="l">
              <a:spcBef>
                <a:spcPts val="320"/>
              </a:spcBef>
              <a:spcAft>
                <a:spcPts val="0"/>
              </a:spcAft>
              <a:buSzPts val="1600"/>
              <a:buNone/>
              <a:defRPr sz="1600">
                <a:solidFill>
                  <a:srgbClr val="8C8B8A"/>
                </a:solidFill>
              </a:defRPr>
            </a:lvl3pPr>
            <a:lvl4pPr indent="-228600" lvl="3" marL="1828800" algn="l">
              <a:spcBef>
                <a:spcPts val="280"/>
              </a:spcBef>
              <a:spcAft>
                <a:spcPts val="0"/>
              </a:spcAft>
              <a:buSzPts val="1400"/>
              <a:buNone/>
              <a:defRPr sz="1400">
                <a:solidFill>
                  <a:srgbClr val="8C8B8A"/>
                </a:solidFill>
              </a:defRPr>
            </a:lvl4pPr>
            <a:lvl5pPr indent="-228600" lvl="4" marL="2286000" algn="l">
              <a:spcBef>
                <a:spcPts val="280"/>
              </a:spcBef>
              <a:spcAft>
                <a:spcPts val="0"/>
              </a:spcAft>
              <a:buSzPts val="1400"/>
              <a:buNone/>
              <a:defRPr sz="1400">
                <a:solidFill>
                  <a:srgbClr val="8C8B8A"/>
                </a:solidFill>
              </a:defRPr>
            </a:lvl5pPr>
            <a:lvl6pPr indent="-228600" lvl="5" marL="2743200" algn="l">
              <a:spcBef>
                <a:spcPts val="280"/>
              </a:spcBef>
              <a:spcAft>
                <a:spcPts val="0"/>
              </a:spcAft>
              <a:buSzPts val="1400"/>
              <a:buNone/>
              <a:defRPr sz="1400">
                <a:solidFill>
                  <a:srgbClr val="8C8B8A"/>
                </a:solidFill>
              </a:defRPr>
            </a:lvl6pPr>
            <a:lvl7pPr indent="-228600" lvl="6" marL="3200400" algn="l">
              <a:spcBef>
                <a:spcPts val="280"/>
              </a:spcBef>
              <a:spcAft>
                <a:spcPts val="0"/>
              </a:spcAft>
              <a:buSzPts val="1400"/>
              <a:buNone/>
              <a:defRPr sz="1400">
                <a:solidFill>
                  <a:srgbClr val="8C8B8A"/>
                </a:solidFill>
              </a:defRPr>
            </a:lvl7pPr>
            <a:lvl8pPr indent="-228600" lvl="7" marL="3657600" algn="l">
              <a:spcBef>
                <a:spcPts val="280"/>
              </a:spcBef>
              <a:spcAft>
                <a:spcPts val="0"/>
              </a:spcAft>
              <a:buSzPts val="1400"/>
              <a:buNone/>
              <a:defRPr sz="1400">
                <a:solidFill>
                  <a:srgbClr val="8C8B8A"/>
                </a:solidFill>
              </a:defRPr>
            </a:lvl8pPr>
            <a:lvl9pPr indent="-228600" lvl="8" marL="4114800" algn="l">
              <a:spcBef>
                <a:spcPts val="280"/>
              </a:spcBef>
              <a:spcAft>
                <a:spcPts val="0"/>
              </a:spcAft>
              <a:buSzPts val="1400"/>
              <a:buNone/>
              <a:defRPr sz="1400">
                <a:solidFill>
                  <a:srgbClr val="8C8B8A"/>
                </a:solidFill>
              </a:defRPr>
            </a:lvl9pPr>
          </a:lstStyle>
          <a:p/>
        </p:txBody>
      </p:sp>
      <p:sp>
        <p:nvSpPr>
          <p:cNvPr id="36" name="Google Shape;36;p16"/>
          <p:cNvSpPr txBox="1"/>
          <p:nvPr>
            <p:ph idx="10" type="dt"/>
          </p:nvPr>
        </p:nvSpPr>
        <p:spPr>
          <a:xfrm rot="-5400000">
            <a:off x="7551351" y="1645920"/>
            <a:ext cx="2438399" cy="36576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16"/>
          <p:cNvSpPr txBox="1"/>
          <p:nvPr>
            <p:ph idx="11" type="ftr"/>
          </p:nvPr>
        </p:nvSpPr>
        <p:spPr>
          <a:xfrm rot="-5400000">
            <a:off x="7586910" y="4048760"/>
            <a:ext cx="2367281" cy="36576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16"/>
          <p:cNvSpPr/>
          <p:nvPr>
            <p:ph idx="12" type="sldNum"/>
          </p:nvPr>
        </p:nvSpPr>
        <p:spPr>
          <a:xfrm>
            <a:off x="8531788" y="5648960"/>
            <a:ext cx="548640" cy="396240"/>
          </a:xfrm>
          <a:prstGeom prst="bracketPair">
            <a:avLst/>
          </a:prstGeom>
          <a:noFill/>
          <a:ln cap="flat" cmpd="sng" w="19050">
            <a:solidFill>
              <a:srgbClr val="FFFFFF"/>
            </a:solidFill>
            <a:prstDash val="solid"/>
            <a:round/>
            <a:headEnd len="sm" w="sm" type="none"/>
            <a:tailEnd len="sm" w="sm" type="none"/>
          </a:ln>
        </p:spPr>
        <p:txBody>
          <a:bodyPr anchorCtr="0" anchor="ctr" bIns="0" lIns="0" spcFirstLastPara="1" rIns="0" wrap="square" tIns="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9" name="Shape 39"/>
        <p:cNvGrpSpPr/>
        <p:nvPr/>
      </p:nvGrpSpPr>
      <p:grpSpPr>
        <a:xfrm>
          <a:off x="0" y="0"/>
          <a:ext cx="0" cy="0"/>
          <a:chOff x="0" y="0"/>
          <a:chExt cx="0" cy="0"/>
        </a:xfrm>
      </p:grpSpPr>
      <p:sp>
        <p:nvSpPr>
          <p:cNvPr id="40" name="Google Shape;40;p17"/>
          <p:cNvSpPr txBox="1"/>
          <p:nvPr>
            <p:ph type="title"/>
          </p:nvPr>
        </p:nvSpPr>
        <p:spPr>
          <a:xfrm>
            <a:off x="457200" y="274638"/>
            <a:ext cx="7620000" cy="11430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1" name="Google Shape;41;p17"/>
          <p:cNvSpPr txBox="1"/>
          <p:nvPr>
            <p:ph idx="1" type="body"/>
          </p:nvPr>
        </p:nvSpPr>
        <p:spPr>
          <a:xfrm>
            <a:off x="457200" y="1536192"/>
            <a:ext cx="3657600" cy="4590288"/>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SzPts val="2800"/>
              <a:buChar char="•"/>
              <a:defRPr sz="2800"/>
            </a:lvl1pPr>
            <a:lvl2pPr indent="-381000" lvl="1" marL="914400" algn="l">
              <a:spcBef>
                <a:spcPts val="480"/>
              </a:spcBef>
              <a:spcAft>
                <a:spcPts val="0"/>
              </a:spcAft>
              <a:buSzPts val="2400"/>
              <a:buChar char="•"/>
              <a:defRPr sz="2400"/>
            </a:lvl2pPr>
            <a:lvl3pPr indent="-355600" lvl="2" marL="1371600" algn="l">
              <a:spcBef>
                <a:spcPts val="400"/>
              </a:spcBef>
              <a:spcAft>
                <a:spcPts val="0"/>
              </a:spcAft>
              <a:buSzPts val="2000"/>
              <a:buChar char="•"/>
              <a:defRPr sz="2000"/>
            </a:lvl3pPr>
            <a:lvl4pPr indent="-342900" lvl="3" marL="1828800" algn="l">
              <a:spcBef>
                <a:spcPts val="360"/>
              </a:spcBef>
              <a:spcAft>
                <a:spcPts val="0"/>
              </a:spcAft>
              <a:buSzPts val="1800"/>
              <a:buChar char="•"/>
              <a:defRPr sz="1800"/>
            </a:lvl4pPr>
            <a:lvl5pPr indent="-342900" lvl="4" marL="2286000" algn="l">
              <a:spcBef>
                <a:spcPts val="360"/>
              </a:spcBef>
              <a:spcAft>
                <a:spcPts val="0"/>
              </a:spcAft>
              <a:buSzPts val="1800"/>
              <a:buChar char="•"/>
              <a:defRPr sz="1800"/>
            </a:lvl5pPr>
            <a:lvl6pPr indent="-342900" lvl="5" marL="2743200" algn="l">
              <a:spcBef>
                <a:spcPts val="360"/>
              </a:spcBef>
              <a:spcAft>
                <a:spcPts val="0"/>
              </a:spcAft>
              <a:buSzPts val="1800"/>
              <a:buChar char="•"/>
              <a:defRPr sz="1800"/>
            </a:lvl6pPr>
            <a:lvl7pPr indent="-342900" lvl="6" marL="3200400" algn="l">
              <a:spcBef>
                <a:spcPts val="360"/>
              </a:spcBef>
              <a:spcAft>
                <a:spcPts val="0"/>
              </a:spcAft>
              <a:buSzPts val="1800"/>
              <a:buChar char="•"/>
              <a:defRPr sz="1800"/>
            </a:lvl7pPr>
            <a:lvl8pPr indent="-342900" lvl="7" marL="3657600" algn="l">
              <a:spcBef>
                <a:spcPts val="360"/>
              </a:spcBef>
              <a:spcAft>
                <a:spcPts val="0"/>
              </a:spcAft>
              <a:buSzPts val="1800"/>
              <a:buChar char="•"/>
              <a:defRPr sz="1800"/>
            </a:lvl8pPr>
            <a:lvl9pPr indent="-342900" lvl="8" marL="4114800" algn="l">
              <a:spcBef>
                <a:spcPts val="360"/>
              </a:spcBef>
              <a:spcAft>
                <a:spcPts val="0"/>
              </a:spcAft>
              <a:buSzPts val="1800"/>
              <a:buChar char="•"/>
              <a:defRPr sz="1800"/>
            </a:lvl9pPr>
          </a:lstStyle>
          <a:p/>
        </p:txBody>
      </p:sp>
      <p:sp>
        <p:nvSpPr>
          <p:cNvPr id="42" name="Google Shape;42;p17"/>
          <p:cNvSpPr txBox="1"/>
          <p:nvPr>
            <p:ph idx="2" type="body"/>
          </p:nvPr>
        </p:nvSpPr>
        <p:spPr>
          <a:xfrm>
            <a:off x="4419600" y="1536192"/>
            <a:ext cx="3657600" cy="4590288"/>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SzPts val="2800"/>
              <a:buChar char="•"/>
              <a:defRPr sz="2800"/>
            </a:lvl1pPr>
            <a:lvl2pPr indent="-381000" lvl="1" marL="914400" algn="l">
              <a:spcBef>
                <a:spcPts val="480"/>
              </a:spcBef>
              <a:spcAft>
                <a:spcPts val="0"/>
              </a:spcAft>
              <a:buSzPts val="2400"/>
              <a:buChar char="•"/>
              <a:defRPr sz="2400"/>
            </a:lvl2pPr>
            <a:lvl3pPr indent="-355600" lvl="2" marL="1371600" algn="l">
              <a:spcBef>
                <a:spcPts val="400"/>
              </a:spcBef>
              <a:spcAft>
                <a:spcPts val="0"/>
              </a:spcAft>
              <a:buSzPts val="2000"/>
              <a:buChar char="•"/>
              <a:defRPr sz="2000"/>
            </a:lvl3pPr>
            <a:lvl4pPr indent="-342900" lvl="3" marL="1828800" algn="l">
              <a:spcBef>
                <a:spcPts val="360"/>
              </a:spcBef>
              <a:spcAft>
                <a:spcPts val="0"/>
              </a:spcAft>
              <a:buSzPts val="1800"/>
              <a:buChar char="•"/>
              <a:defRPr sz="1800"/>
            </a:lvl4pPr>
            <a:lvl5pPr indent="-342900" lvl="4" marL="2286000" algn="l">
              <a:spcBef>
                <a:spcPts val="360"/>
              </a:spcBef>
              <a:spcAft>
                <a:spcPts val="0"/>
              </a:spcAft>
              <a:buSzPts val="1800"/>
              <a:buChar char="•"/>
              <a:defRPr sz="1800"/>
            </a:lvl5pPr>
            <a:lvl6pPr indent="-342900" lvl="5" marL="2743200" algn="l">
              <a:spcBef>
                <a:spcPts val="360"/>
              </a:spcBef>
              <a:spcAft>
                <a:spcPts val="0"/>
              </a:spcAft>
              <a:buSzPts val="1800"/>
              <a:buChar char="•"/>
              <a:defRPr sz="1800"/>
            </a:lvl6pPr>
            <a:lvl7pPr indent="-342900" lvl="6" marL="3200400" algn="l">
              <a:spcBef>
                <a:spcPts val="360"/>
              </a:spcBef>
              <a:spcAft>
                <a:spcPts val="0"/>
              </a:spcAft>
              <a:buSzPts val="1800"/>
              <a:buChar char="•"/>
              <a:defRPr sz="1800"/>
            </a:lvl7pPr>
            <a:lvl8pPr indent="-342900" lvl="7" marL="3657600" algn="l">
              <a:spcBef>
                <a:spcPts val="360"/>
              </a:spcBef>
              <a:spcAft>
                <a:spcPts val="0"/>
              </a:spcAft>
              <a:buSzPts val="1800"/>
              <a:buChar char="•"/>
              <a:defRPr sz="1800"/>
            </a:lvl8pPr>
            <a:lvl9pPr indent="-342900" lvl="8" marL="4114800" algn="l">
              <a:spcBef>
                <a:spcPts val="360"/>
              </a:spcBef>
              <a:spcAft>
                <a:spcPts val="0"/>
              </a:spcAft>
              <a:buSzPts val="1800"/>
              <a:buChar char="•"/>
              <a:defRPr sz="1800"/>
            </a:lvl9pPr>
          </a:lstStyle>
          <a:p/>
        </p:txBody>
      </p:sp>
      <p:sp>
        <p:nvSpPr>
          <p:cNvPr id="43" name="Google Shape;43;p17"/>
          <p:cNvSpPr txBox="1"/>
          <p:nvPr>
            <p:ph idx="10" type="dt"/>
          </p:nvPr>
        </p:nvSpPr>
        <p:spPr>
          <a:xfrm rot="-5400000">
            <a:off x="7551351" y="1645920"/>
            <a:ext cx="2438399" cy="36576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17"/>
          <p:cNvSpPr txBox="1"/>
          <p:nvPr>
            <p:ph idx="11" type="ftr"/>
          </p:nvPr>
        </p:nvSpPr>
        <p:spPr>
          <a:xfrm rot="-5400000">
            <a:off x="7586910" y="4048760"/>
            <a:ext cx="2367281" cy="36576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17"/>
          <p:cNvSpPr/>
          <p:nvPr>
            <p:ph idx="12" type="sldNum"/>
          </p:nvPr>
        </p:nvSpPr>
        <p:spPr>
          <a:xfrm>
            <a:off x="8531788" y="5648960"/>
            <a:ext cx="548640" cy="396240"/>
          </a:xfrm>
          <a:prstGeom prst="bracketPair">
            <a:avLst/>
          </a:prstGeom>
          <a:noFill/>
          <a:ln cap="flat" cmpd="sng" w="19050">
            <a:solidFill>
              <a:srgbClr val="FFFFFF"/>
            </a:solidFill>
            <a:prstDash val="solid"/>
            <a:round/>
            <a:headEnd len="sm" w="sm" type="none"/>
            <a:tailEnd len="sm" w="sm" type="none"/>
          </a:ln>
        </p:spPr>
        <p:txBody>
          <a:bodyPr anchorCtr="0" anchor="ctr" bIns="0" lIns="0" spcFirstLastPara="1" rIns="0" wrap="square" tIns="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6" name="Shape 46"/>
        <p:cNvGrpSpPr/>
        <p:nvPr/>
      </p:nvGrpSpPr>
      <p:grpSpPr>
        <a:xfrm>
          <a:off x="0" y="0"/>
          <a:ext cx="0" cy="0"/>
          <a:chOff x="0" y="0"/>
          <a:chExt cx="0" cy="0"/>
        </a:xfrm>
      </p:grpSpPr>
      <p:sp>
        <p:nvSpPr>
          <p:cNvPr id="47" name="Google Shape;47;p18"/>
          <p:cNvSpPr txBox="1"/>
          <p:nvPr>
            <p:ph type="title"/>
          </p:nvPr>
        </p:nvSpPr>
        <p:spPr>
          <a:xfrm>
            <a:off x="457200" y="274638"/>
            <a:ext cx="7620000" cy="11430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chemeClr val="dk2"/>
              </a:buClr>
              <a:buSzPts val="4600"/>
              <a:buFont typeface="Cambria"/>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8" name="Google Shape;48;p18"/>
          <p:cNvSpPr txBox="1"/>
          <p:nvPr>
            <p:ph idx="1" type="body"/>
          </p:nvPr>
        </p:nvSpPr>
        <p:spPr>
          <a:xfrm>
            <a:off x="457200" y="1535113"/>
            <a:ext cx="3657600" cy="639762"/>
          </a:xfrm>
          <a:prstGeom prst="rect">
            <a:avLst/>
          </a:prstGeom>
          <a:noFill/>
          <a:ln>
            <a:noFill/>
          </a:ln>
        </p:spPr>
        <p:txBody>
          <a:bodyPr anchorCtr="0" anchor="b" bIns="45700" lIns="91425" spcFirstLastPara="1" rIns="91425" wrap="square" tIns="45700">
            <a:noAutofit/>
          </a:bodyPr>
          <a:lstStyle>
            <a:lvl1pPr indent="-228600" lvl="0" marL="457200" algn="ctr">
              <a:spcBef>
                <a:spcPts val="400"/>
              </a:spcBef>
              <a:spcAft>
                <a:spcPts val="0"/>
              </a:spcAft>
              <a:buSzPts val="2000"/>
              <a:buNone/>
              <a:defRPr b="1" sz="2000">
                <a:solidFill>
                  <a:schemeClr val="dk2"/>
                </a:solidFill>
              </a:defRPr>
            </a:lvl1pPr>
            <a:lvl2pPr indent="-228600" lvl="1" marL="914400" algn="l">
              <a:spcBef>
                <a:spcPts val="400"/>
              </a:spcBef>
              <a:spcAft>
                <a:spcPts val="0"/>
              </a:spcAft>
              <a:buSzPts val="2000"/>
              <a:buNone/>
              <a:defRPr b="1" sz="2000"/>
            </a:lvl2pPr>
            <a:lvl3pPr indent="-228600" lvl="2" marL="1371600" algn="l">
              <a:spcBef>
                <a:spcPts val="360"/>
              </a:spcBef>
              <a:spcAft>
                <a:spcPts val="0"/>
              </a:spcAft>
              <a:buSzPts val="1800"/>
              <a:buNone/>
              <a:defRPr b="1" sz="1800"/>
            </a:lvl3pPr>
            <a:lvl4pPr indent="-228600" lvl="3" marL="1828800" algn="l">
              <a:spcBef>
                <a:spcPts val="320"/>
              </a:spcBef>
              <a:spcAft>
                <a:spcPts val="0"/>
              </a:spcAft>
              <a:buSzPts val="1600"/>
              <a:buNone/>
              <a:defRPr b="1" sz="1600"/>
            </a:lvl4pPr>
            <a:lvl5pPr indent="-228600" lvl="4" marL="2286000" algn="l">
              <a:spcBef>
                <a:spcPts val="320"/>
              </a:spcBef>
              <a:spcAft>
                <a:spcPts val="0"/>
              </a:spcAft>
              <a:buSzPts val="1600"/>
              <a:buNone/>
              <a:defRPr b="1" sz="1600"/>
            </a:lvl5pPr>
            <a:lvl6pPr indent="-228600" lvl="5" marL="2743200" algn="l">
              <a:spcBef>
                <a:spcPts val="320"/>
              </a:spcBef>
              <a:spcAft>
                <a:spcPts val="0"/>
              </a:spcAft>
              <a:buSzPts val="1600"/>
              <a:buNone/>
              <a:defRPr b="1" sz="1600"/>
            </a:lvl6pPr>
            <a:lvl7pPr indent="-228600" lvl="6" marL="3200400" algn="l">
              <a:spcBef>
                <a:spcPts val="320"/>
              </a:spcBef>
              <a:spcAft>
                <a:spcPts val="0"/>
              </a:spcAft>
              <a:buSzPts val="1600"/>
              <a:buNone/>
              <a:defRPr b="1" sz="1600"/>
            </a:lvl7pPr>
            <a:lvl8pPr indent="-228600" lvl="7" marL="3657600" algn="l">
              <a:spcBef>
                <a:spcPts val="320"/>
              </a:spcBef>
              <a:spcAft>
                <a:spcPts val="0"/>
              </a:spcAft>
              <a:buSzPts val="1600"/>
              <a:buNone/>
              <a:defRPr b="1" sz="1600"/>
            </a:lvl8pPr>
            <a:lvl9pPr indent="-228600" lvl="8" marL="4114800" algn="l">
              <a:spcBef>
                <a:spcPts val="320"/>
              </a:spcBef>
              <a:spcAft>
                <a:spcPts val="0"/>
              </a:spcAft>
              <a:buSzPts val="1600"/>
              <a:buNone/>
              <a:defRPr b="1" sz="1600"/>
            </a:lvl9pPr>
          </a:lstStyle>
          <a:p/>
        </p:txBody>
      </p:sp>
      <p:sp>
        <p:nvSpPr>
          <p:cNvPr id="49" name="Google Shape;49;p18"/>
          <p:cNvSpPr txBox="1"/>
          <p:nvPr>
            <p:ph idx="2" type="body"/>
          </p:nvPr>
        </p:nvSpPr>
        <p:spPr>
          <a:xfrm>
            <a:off x="457200" y="2174875"/>
            <a:ext cx="3657600"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SzPts val="2400"/>
              <a:buChar char="•"/>
              <a:defRPr sz="2400"/>
            </a:lvl1pPr>
            <a:lvl2pPr indent="-355600" lvl="1" marL="914400" algn="l">
              <a:spcBef>
                <a:spcPts val="400"/>
              </a:spcBef>
              <a:spcAft>
                <a:spcPts val="0"/>
              </a:spcAft>
              <a:buSzPts val="2000"/>
              <a:buChar char="•"/>
              <a:defRPr sz="2000"/>
            </a:lvl2pPr>
            <a:lvl3pPr indent="-342900" lvl="2" marL="1371600" algn="l">
              <a:spcBef>
                <a:spcPts val="360"/>
              </a:spcBef>
              <a:spcAft>
                <a:spcPts val="0"/>
              </a:spcAft>
              <a:buSzPts val="1800"/>
              <a:buChar char="•"/>
              <a:defRPr sz="1800"/>
            </a:lvl3pPr>
            <a:lvl4pPr indent="-330200" lvl="3" marL="1828800" algn="l">
              <a:spcBef>
                <a:spcPts val="320"/>
              </a:spcBef>
              <a:spcAft>
                <a:spcPts val="0"/>
              </a:spcAft>
              <a:buSzPts val="1600"/>
              <a:buChar char="•"/>
              <a:defRPr sz="1600"/>
            </a:lvl4pPr>
            <a:lvl5pPr indent="-330200" lvl="4" marL="2286000" algn="l">
              <a:spcBef>
                <a:spcPts val="320"/>
              </a:spcBef>
              <a:spcAft>
                <a:spcPts val="0"/>
              </a:spcAft>
              <a:buSzPts val="1600"/>
              <a:buChar char="•"/>
              <a:defRPr sz="1600"/>
            </a:lvl5pPr>
            <a:lvl6pPr indent="-330200" lvl="5" marL="2743200" algn="l">
              <a:spcBef>
                <a:spcPts val="320"/>
              </a:spcBef>
              <a:spcAft>
                <a:spcPts val="0"/>
              </a:spcAft>
              <a:buSzPts val="1600"/>
              <a:buChar char="•"/>
              <a:defRPr sz="1600"/>
            </a:lvl6pPr>
            <a:lvl7pPr indent="-330200" lvl="6" marL="3200400" algn="l">
              <a:spcBef>
                <a:spcPts val="320"/>
              </a:spcBef>
              <a:spcAft>
                <a:spcPts val="0"/>
              </a:spcAft>
              <a:buSzPts val="1600"/>
              <a:buChar char="•"/>
              <a:defRPr sz="1600"/>
            </a:lvl7pPr>
            <a:lvl8pPr indent="-330200" lvl="7" marL="3657600" algn="l">
              <a:spcBef>
                <a:spcPts val="320"/>
              </a:spcBef>
              <a:spcAft>
                <a:spcPts val="0"/>
              </a:spcAft>
              <a:buSzPts val="1600"/>
              <a:buChar char="•"/>
              <a:defRPr sz="1600"/>
            </a:lvl8pPr>
            <a:lvl9pPr indent="-330200" lvl="8" marL="4114800" algn="l">
              <a:spcBef>
                <a:spcPts val="320"/>
              </a:spcBef>
              <a:spcAft>
                <a:spcPts val="0"/>
              </a:spcAft>
              <a:buSzPts val="1600"/>
              <a:buChar char="•"/>
              <a:defRPr sz="1600"/>
            </a:lvl9pPr>
          </a:lstStyle>
          <a:p/>
        </p:txBody>
      </p:sp>
      <p:sp>
        <p:nvSpPr>
          <p:cNvPr id="50" name="Google Shape;50;p18"/>
          <p:cNvSpPr txBox="1"/>
          <p:nvPr>
            <p:ph idx="3" type="body"/>
          </p:nvPr>
        </p:nvSpPr>
        <p:spPr>
          <a:xfrm>
            <a:off x="4419600" y="1535113"/>
            <a:ext cx="3657600" cy="639762"/>
          </a:xfrm>
          <a:prstGeom prst="rect">
            <a:avLst/>
          </a:prstGeom>
          <a:noFill/>
          <a:ln>
            <a:noFill/>
          </a:ln>
        </p:spPr>
        <p:txBody>
          <a:bodyPr anchorCtr="0" anchor="b" bIns="45700" lIns="91425" spcFirstLastPara="1" rIns="91425" wrap="square" tIns="45700">
            <a:noAutofit/>
          </a:bodyPr>
          <a:lstStyle>
            <a:lvl1pPr indent="-228600" lvl="0" marL="457200" algn="ctr">
              <a:spcBef>
                <a:spcPts val="400"/>
              </a:spcBef>
              <a:spcAft>
                <a:spcPts val="0"/>
              </a:spcAft>
              <a:buSzPts val="2000"/>
              <a:buNone/>
              <a:defRPr b="1" sz="2000">
                <a:solidFill>
                  <a:schemeClr val="dk2"/>
                </a:solidFill>
              </a:defRPr>
            </a:lvl1pPr>
            <a:lvl2pPr indent="-228600" lvl="1" marL="914400" algn="l">
              <a:spcBef>
                <a:spcPts val="400"/>
              </a:spcBef>
              <a:spcAft>
                <a:spcPts val="0"/>
              </a:spcAft>
              <a:buSzPts val="2000"/>
              <a:buNone/>
              <a:defRPr b="1" sz="2000"/>
            </a:lvl2pPr>
            <a:lvl3pPr indent="-228600" lvl="2" marL="1371600" algn="l">
              <a:spcBef>
                <a:spcPts val="360"/>
              </a:spcBef>
              <a:spcAft>
                <a:spcPts val="0"/>
              </a:spcAft>
              <a:buSzPts val="1800"/>
              <a:buNone/>
              <a:defRPr b="1" sz="1800"/>
            </a:lvl3pPr>
            <a:lvl4pPr indent="-228600" lvl="3" marL="1828800" algn="l">
              <a:spcBef>
                <a:spcPts val="320"/>
              </a:spcBef>
              <a:spcAft>
                <a:spcPts val="0"/>
              </a:spcAft>
              <a:buSzPts val="1600"/>
              <a:buNone/>
              <a:defRPr b="1" sz="1600"/>
            </a:lvl4pPr>
            <a:lvl5pPr indent="-228600" lvl="4" marL="2286000" algn="l">
              <a:spcBef>
                <a:spcPts val="320"/>
              </a:spcBef>
              <a:spcAft>
                <a:spcPts val="0"/>
              </a:spcAft>
              <a:buSzPts val="1600"/>
              <a:buNone/>
              <a:defRPr b="1" sz="1600"/>
            </a:lvl5pPr>
            <a:lvl6pPr indent="-228600" lvl="5" marL="2743200" algn="l">
              <a:spcBef>
                <a:spcPts val="320"/>
              </a:spcBef>
              <a:spcAft>
                <a:spcPts val="0"/>
              </a:spcAft>
              <a:buSzPts val="1600"/>
              <a:buNone/>
              <a:defRPr b="1" sz="1600"/>
            </a:lvl6pPr>
            <a:lvl7pPr indent="-228600" lvl="6" marL="3200400" algn="l">
              <a:spcBef>
                <a:spcPts val="320"/>
              </a:spcBef>
              <a:spcAft>
                <a:spcPts val="0"/>
              </a:spcAft>
              <a:buSzPts val="1600"/>
              <a:buNone/>
              <a:defRPr b="1" sz="1600"/>
            </a:lvl7pPr>
            <a:lvl8pPr indent="-228600" lvl="7" marL="3657600" algn="l">
              <a:spcBef>
                <a:spcPts val="320"/>
              </a:spcBef>
              <a:spcAft>
                <a:spcPts val="0"/>
              </a:spcAft>
              <a:buSzPts val="1600"/>
              <a:buNone/>
              <a:defRPr b="1" sz="1600"/>
            </a:lvl8pPr>
            <a:lvl9pPr indent="-228600" lvl="8" marL="4114800" algn="l">
              <a:spcBef>
                <a:spcPts val="320"/>
              </a:spcBef>
              <a:spcAft>
                <a:spcPts val="0"/>
              </a:spcAft>
              <a:buSzPts val="1600"/>
              <a:buNone/>
              <a:defRPr b="1" sz="1600"/>
            </a:lvl9pPr>
          </a:lstStyle>
          <a:p/>
        </p:txBody>
      </p:sp>
      <p:sp>
        <p:nvSpPr>
          <p:cNvPr id="51" name="Google Shape;51;p18"/>
          <p:cNvSpPr txBox="1"/>
          <p:nvPr>
            <p:ph idx="4" type="body"/>
          </p:nvPr>
        </p:nvSpPr>
        <p:spPr>
          <a:xfrm>
            <a:off x="4419600" y="2174875"/>
            <a:ext cx="3657600"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SzPts val="2400"/>
              <a:buChar char="•"/>
              <a:defRPr sz="2400"/>
            </a:lvl1pPr>
            <a:lvl2pPr indent="-355600" lvl="1" marL="914400" algn="l">
              <a:spcBef>
                <a:spcPts val="400"/>
              </a:spcBef>
              <a:spcAft>
                <a:spcPts val="0"/>
              </a:spcAft>
              <a:buSzPts val="2000"/>
              <a:buChar char="•"/>
              <a:defRPr sz="2000"/>
            </a:lvl2pPr>
            <a:lvl3pPr indent="-342900" lvl="2" marL="1371600" algn="l">
              <a:spcBef>
                <a:spcPts val="360"/>
              </a:spcBef>
              <a:spcAft>
                <a:spcPts val="0"/>
              </a:spcAft>
              <a:buSzPts val="1800"/>
              <a:buChar char="•"/>
              <a:defRPr sz="1800"/>
            </a:lvl3pPr>
            <a:lvl4pPr indent="-330200" lvl="3" marL="1828800" algn="l">
              <a:spcBef>
                <a:spcPts val="320"/>
              </a:spcBef>
              <a:spcAft>
                <a:spcPts val="0"/>
              </a:spcAft>
              <a:buSzPts val="1600"/>
              <a:buChar char="•"/>
              <a:defRPr sz="1600"/>
            </a:lvl4pPr>
            <a:lvl5pPr indent="-330200" lvl="4" marL="2286000" algn="l">
              <a:spcBef>
                <a:spcPts val="320"/>
              </a:spcBef>
              <a:spcAft>
                <a:spcPts val="0"/>
              </a:spcAft>
              <a:buSzPts val="1600"/>
              <a:buChar char="•"/>
              <a:defRPr sz="1600"/>
            </a:lvl5pPr>
            <a:lvl6pPr indent="-330200" lvl="5" marL="2743200" algn="l">
              <a:spcBef>
                <a:spcPts val="320"/>
              </a:spcBef>
              <a:spcAft>
                <a:spcPts val="0"/>
              </a:spcAft>
              <a:buSzPts val="1600"/>
              <a:buChar char="•"/>
              <a:defRPr sz="1600"/>
            </a:lvl6pPr>
            <a:lvl7pPr indent="-330200" lvl="6" marL="3200400" algn="l">
              <a:spcBef>
                <a:spcPts val="320"/>
              </a:spcBef>
              <a:spcAft>
                <a:spcPts val="0"/>
              </a:spcAft>
              <a:buSzPts val="1600"/>
              <a:buChar char="•"/>
              <a:defRPr sz="1600"/>
            </a:lvl7pPr>
            <a:lvl8pPr indent="-330200" lvl="7" marL="3657600" algn="l">
              <a:spcBef>
                <a:spcPts val="320"/>
              </a:spcBef>
              <a:spcAft>
                <a:spcPts val="0"/>
              </a:spcAft>
              <a:buSzPts val="1600"/>
              <a:buChar char="•"/>
              <a:defRPr sz="1600"/>
            </a:lvl8pPr>
            <a:lvl9pPr indent="-330200" lvl="8" marL="4114800" algn="l">
              <a:spcBef>
                <a:spcPts val="320"/>
              </a:spcBef>
              <a:spcAft>
                <a:spcPts val="0"/>
              </a:spcAft>
              <a:buSzPts val="1600"/>
              <a:buChar char="•"/>
              <a:defRPr sz="1600"/>
            </a:lvl9pPr>
          </a:lstStyle>
          <a:p/>
        </p:txBody>
      </p:sp>
      <p:sp>
        <p:nvSpPr>
          <p:cNvPr id="52" name="Google Shape;52;p18"/>
          <p:cNvSpPr txBox="1"/>
          <p:nvPr>
            <p:ph idx="10" type="dt"/>
          </p:nvPr>
        </p:nvSpPr>
        <p:spPr>
          <a:xfrm rot="-5400000">
            <a:off x="7551351" y="1645920"/>
            <a:ext cx="2438399" cy="36576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18"/>
          <p:cNvSpPr txBox="1"/>
          <p:nvPr>
            <p:ph idx="11" type="ftr"/>
          </p:nvPr>
        </p:nvSpPr>
        <p:spPr>
          <a:xfrm rot="-5400000">
            <a:off x="7586910" y="4048760"/>
            <a:ext cx="2367281" cy="36576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18"/>
          <p:cNvSpPr/>
          <p:nvPr>
            <p:ph idx="12" type="sldNum"/>
          </p:nvPr>
        </p:nvSpPr>
        <p:spPr>
          <a:xfrm>
            <a:off x="8531788" y="5648960"/>
            <a:ext cx="548640" cy="396240"/>
          </a:xfrm>
          <a:prstGeom prst="bracketPair">
            <a:avLst/>
          </a:prstGeom>
          <a:noFill/>
          <a:ln cap="flat" cmpd="sng" w="19050">
            <a:solidFill>
              <a:srgbClr val="FFFFFF"/>
            </a:solidFill>
            <a:prstDash val="solid"/>
            <a:round/>
            <a:headEnd len="sm" w="sm" type="none"/>
            <a:tailEnd len="sm" w="sm" type="none"/>
          </a:ln>
        </p:spPr>
        <p:txBody>
          <a:bodyPr anchorCtr="0" anchor="ctr" bIns="0" lIns="0" spcFirstLastPara="1" rIns="0" wrap="square" tIns="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5" name="Shape 55"/>
        <p:cNvGrpSpPr/>
        <p:nvPr/>
      </p:nvGrpSpPr>
      <p:grpSpPr>
        <a:xfrm>
          <a:off x="0" y="0"/>
          <a:ext cx="0" cy="0"/>
          <a:chOff x="0" y="0"/>
          <a:chExt cx="0" cy="0"/>
        </a:xfrm>
      </p:grpSpPr>
      <p:sp>
        <p:nvSpPr>
          <p:cNvPr id="56" name="Google Shape;56;p19"/>
          <p:cNvSpPr txBox="1"/>
          <p:nvPr>
            <p:ph type="title"/>
          </p:nvPr>
        </p:nvSpPr>
        <p:spPr>
          <a:xfrm>
            <a:off x="457200" y="274638"/>
            <a:ext cx="7620000" cy="11430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7" name="Google Shape;57;p19"/>
          <p:cNvSpPr txBox="1"/>
          <p:nvPr>
            <p:ph idx="10" type="dt"/>
          </p:nvPr>
        </p:nvSpPr>
        <p:spPr>
          <a:xfrm rot="-5400000">
            <a:off x="7551351" y="1645920"/>
            <a:ext cx="2438399" cy="36576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19"/>
          <p:cNvSpPr txBox="1"/>
          <p:nvPr>
            <p:ph idx="11" type="ftr"/>
          </p:nvPr>
        </p:nvSpPr>
        <p:spPr>
          <a:xfrm rot="-5400000">
            <a:off x="7586910" y="4048760"/>
            <a:ext cx="2367281" cy="36576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19"/>
          <p:cNvSpPr/>
          <p:nvPr>
            <p:ph idx="12" type="sldNum"/>
          </p:nvPr>
        </p:nvSpPr>
        <p:spPr>
          <a:xfrm>
            <a:off x="8531788" y="5648960"/>
            <a:ext cx="548640" cy="396240"/>
          </a:xfrm>
          <a:prstGeom prst="bracketPair">
            <a:avLst/>
          </a:prstGeom>
          <a:noFill/>
          <a:ln cap="flat" cmpd="sng" w="19050">
            <a:solidFill>
              <a:srgbClr val="FFFFFF"/>
            </a:solidFill>
            <a:prstDash val="solid"/>
            <a:round/>
            <a:headEnd len="sm" w="sm" type="none"/>
            <a:tailEnd len="sm" w="sm" type="none"/>
          </a:ln>
        </p:spPr>
        <p:txBody>
          <a:bodyPr anchorCtr="0" anchor="ctr" bIns="0" lIns="0" spcFirstLastPara="1" rIns="0" wrap="square" tIns="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0" name="Shape 60"/>
        <p:cNvGrpSpPr/>
        <p:nvPr/>
      </p:nvGrpSpPr>
      <p:grpSpPr>
        <a:xfrm>
          <a:off x="0" y="0"/>
          <a:ext cx="0" cy="0"/>
          <a:chOff x="0" y="0"/>
          <a:chExt cx="0" cy="0"/>
        </a:xfrm>
      </p:grpSpPr>
      <p:sp>
        <p:nvSpPr>
          <p:cNvPr id="61" name="Google Shape;61;p20"/>
          <p:cNvSpPr txBox="1"/>
          <p:nvPr>
            <p:ph type="title"/>
          </p:nvPr>
        </p:nvSpPr>
        <p:spPr>
          <a:xfrm>
            <a:off x="304801" y="5495544"/>
            <a:ext cx="7772400" cy="594360"/>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Clr>
                <a:schemeClr val="dk2"/>
              </a:buClr>
              <a:buSzPts val="2200"/>
              <a:buFont typeface="Cambria"/>
              <a:buNone/>
              <a:defRPr b="1" sz="2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2" name="Google Shape;62;p20"/>
          <p:cNvSpPr txBox="1"/>
          <p:nvPr>
            <p:ph idx="1" type="body"/>
          </p:nvPr>
        </p:nvSpPr>
        <p:spPr>
          <a:xfrm>
            <a:off x="304799" y="6096000"/>
            <a:ext cx="7772401" cy="609600"/>
          </a:xfrm>
          <a:prstGeom prst="rect">
            <a:avLst/>
          </a:prstGeom>
          <a:noFill/>
          <a:ln>
            <a:noFill/>
          </a:ln>
        </p:spPr>
        <p:txBody>
          <a:bodyPr anchorCtr="0" anchor="t" bIns="45700" lIns="91425" spcFirstLastPara="1" rIns="91425" wrap="square" tIns="45700">
            <a:normAutofit/>
          </a:bodyPr>
          <a:lstStyle>
            <a:lvl1pPr indent="-228600" lvl="0" marL="457200" algn="ctr">
              <a:spcBef>
                <a:spcPts val="320"/>
              </a:spcBef>
              <a:spcAft>
                <a:spcPts val="0"/>
              </a:spcAft>
              <a:buSzPts val="1600"/>
              <a:buNone/>
              <a:defRPr sz="1600"/>
            </a:lvl1pPr>
            <a:lvl2pPr indent="-228600" lvl="1" marL="914400" algn="l">
              <a:spcBef>
                <a:spcPts val="240"/>
              </a:spcBef>
              <a:spcAft>
                <a:spcPts val="0"/>
              </a:spcAft>
              <a:buSzPts val="1200"/>
              <a:buNone/>
              <a:defRPr sz="1200"/>
            </a:lvl2pPr>
            <a:lvl3pPr indent="-228600" lvl="2" marL="1371600" algn="l">
              <a:spcBef>
                <a:spcPts val="200"/>
              </a:spcBef>
              <a:spcAft>
                <a:spcPts val="0"/>
              </a:spcAft>
              <a:buSzPts val="1000"/>
              <a:buNone/>
              <a:defRPr sz="1000"/>
            </a:lvl3pPr>
            <a:lvl4pPr indent="-228600" lvl="3" marL="1828800" algn="l">
              <a:spcBef>
                <a:spcPts val="180"/>
              </a:spcBef>
              <a:spcAft>
                <a:spcPts val="0"/>
              </a:spcAft>
              <a:buSzPts val="900"/>
              <a:buNone/>
              <a:defRPr sz="900"/>
            </a:lvl4pPr>
            <a:lvl5pPr indent="-228600" lvl="4" marL="2286000" algn="l">
              <a:spcBef>
                <a:spcPts val="180"/>
              </a:spcBef>
              <a:spcAft>
                <a:spcPts val="0"/>
              </a:spcAft>
              <a:buSzPts val="900"/>
              <a:buNone/>
              <a:defRPr sz="900"/>
            </a:lvl5pPr>
            <a:lvl6pPr indent="-228600" lvl="5" marL="2743200" algn="l">
              <a:spcBef>
                <a:spcPts val="180"/>
              </a:spcBef>
              <a:spcAft>
                <a:spcPts val="0"/>
              </a:spcAft>
              <a:buSzPts val="900"/>
              <a:buNone/>
              <a:defRPr sz="900"/>
            </a:lvl6pPr>
            <a:lvl7pPr indent="-228600" lvl="6" marL="3200400" algn="l">
              <a:spcBef>
                <a:spcPts val="180"/>
              </a:spcBef>
              <a:spcAft>
                <a:spcPts val="0"/>
              </a:spcAft>
              <a:buSzPts val="900"/>
              <a:buNone/>
              <a:defRPr sz="900"/>
            </a:lvl7pPr>
            <a:lvl8pPr indent="-228600" lvl="7" marL="3657600" algn="l">
              <a:spcBef>
                <a:spcPts val="180"/>
              </a:spcBef>
              <a:spcAft>
                <a:spcPts val="0"/>
              </a:spcAft>
              <a:buSzPts val="900"/>
              <a:buNone/>
              <a:defRPr sz="900"/>
            </a:lvl8pPr>
            <a:lvl9pPr indent="-228600" lvl="8" marL="4114800" algn="l">
              <a:spcBef>
                <a:spcPts val="180"/>
              </a:spcBef>
              <a:spcAft>
                <a:spcPts val="0"/>
              </a:spcAft>
              <a:buSzPts val="900"/>
              <a:buNone/>
              <a:defRPr sz="900"/>
            </a:lvl9pPr>
          </a:lstStyle>
          <a:p/>
        </p:txBody>
      </p:sp>
      <p:sp>
        <p:nvSpPr>
          <p:cNvPr id="63" name="Google Shape;63;p20"/>
          <p:cNvSpPr txBox="1"/>
          <p:nvPr>
            <p:ph idx="10" type="dt"/>
          </p:nvPr>
        </p:nvSpPr>
        <p:spPr>
          <a:xfrm rot="-5400000">
            <a:off x="7551351" y="1645920"/>
            <a:ext cx="2438399" cy="36576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20"/>
          <p:cNvSpPr txBox="1"/>
          <p:nvPr>
            <p:ph idx="11" type="ftr"/>
          </p:nvPr>
        </p:nvSpPr>
        <p:spPr>
          <a:xfrm rot="-5400000">
            <a:off x="7586910" y="4048760"/>
            <a:ext cx="2367281" cy="36576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20"/>
          <p:cNvSpPr/>
          <p:nvPr>
            <p:ph idx="12" type="sldNum"/>
          </p:nvPr>
        </p:nvSpPr>
        <p:spPr>
          <a:xfrm>
            <a:off x="8531788" y="5648960"/>
            <a:ext cx="548640" cy="396240"/>
          </a:xfrm>
          <a:prstGeom prst="bracketPair">
            <a:avLst/>
          </a:prstGeom>
          <a:noFill/>
          <a:ln cap="flat" cmpd="sng" w="19050">
            <a:solidFill>
              <a:srgbClr val="FFFFFF"/>
            </a:solidFill>
            <a:prstDash val="solid"/>
            <a:round/>
            <a:headEnd len="sm" w="sm" type="none"/>
            <a:tailEnd len="sm" w="sm" type="none"/>
          </a:ln>
        </p:spPr>
        <p:txBody>
          <a:bodyPr anchorCtr="0" anchor="ctr" bIns="0" lIns="0" spcFirstLastPara="1" rIns="0" wrap="square" tIns="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
        <p:nvSpPr>
          <p:cNvPr id="66" name="Google Shape;66;p20"/>
          <p:cNvSpPr txBox="1"/>
          <p:nvPr>
            <p:ph idx="2" type="body"/>
          </p:nvPr>
        </p:nvSpPr>
        <p:spPr>
          <a:xfrm>
            <a:off x="304800" y="381000"/>
            <a:ext cx="7772400" cy="494284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SzPts val="1800"/>
              <a:buChar char="•"/>
              <a:defRPr/>
            </a:lvl1pPr>
            <a:lvl2pPr indent="-342900" lvl="1" marL="914400" algn="l">
              <a:spcBef>
                <a:spcPts val="360"/>
              </a:spcBef>
              <a:spcAft>
                <a:spcPts val="0"/>
              </a:spcAft>
              <a:buSzPts val="1800"/>
              <a:buChar char="•"/>
              <a:defRPr/>
            </a:lvl2pPr>
            <a:lvl3pPr indent="-342900" lvl="2" marL="1371600" algn="l">
              <a:spcBef>
                <a:spcPts val="360"/>
              </a:spcBef>
              <a:spcAft>
                <a:spcPts val="0"/>
              </a:spcAft>
              <a:buSzPts val="180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7" name="Shape 67"/>
        <p:cNvGrpSpPr/>
        <p:nvPr/>
      </p:nvGrpSpPr>
      <p:grpSpPr>
        <a:xfrm>
          <a:off x="0" y="0"/>
          <a:ext cx="0" cy="0"/>
          <a:chOff x="0" y="0"/>
          <a:chExt cx="0" cy="0"/>
        </a:xfrm>
      </p:grpSpPr>
      <p:sp>
        <p:nvSpPr>
          <p:cNvPr id="68" name="Google Shape;68;p21"/>
          <p:cNvSpPr txBox="1"/>
          <p:nvPr>
            <p:ph type="title"/>
          </p:nvPr>
        </p:nvSpPr>
        <p:spPr>
          <a:xfrm>
            <a:off x="301752" y="5495278"/>
            <a:ext cx="7772400" cy="594626"/>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Clr>
                <a:schemeClr val="dk2"/>
              </a:buClr>
              <a:buSzPts val="2200"/>
              <a:buFont typeface="Cambria"/>
              <a:buNone/>
              <a:defRPr b="1" sz="22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9" name="Google Shape;69;p21"/>
          <p:cNvSpPr/>
          <p:nvPr>
            <p:ph idx="2" type="pic"/>
          </p:nvPr>
        </p:nvSpPr>
        <p:spPr>
          <a:xfrm>
            <a:off x="0" y="0"/>
            <a:ext cx="8458200" cy="5486400"/>
          </a:xfrm>
          <a:prstGeom prst="rect">
            <a:avLst/>
          </a:prstGeom>
          <a:noFill/>
          <a:ln>
            <a:noFill/>
          </a:ln>
        </p:spPr>
        <p:txBody>
          <a:bodyPr anchorCtr="0" anchor="t" bIns="45700" lIns="91425" spcFirstLastPara="1" rIns="91425" wrap="square" tIns="45700">
            <a:normAutofit/>
          </a:bodyPr>
          <a:lstStyle>
            <a:lvl1pPr lvl="0" marR="0" rtl="0" algn="l">
              <a:spcBef>
                <a:spcPts val="640"/>
              </a:spcBef>
              <a:spcAft>
                <a:spcPts val="0"/>
              </a:spcAft>
              <a:buClr>
                <a:schemeClr val="accent1"/>
              </a:buClr>
              <a:buSzPts val="3200"/>
              <a:buFont typeface="Arial"/>
              <a:buNone/>
              <a:defRPr b="0" i="0" sz="3200" u="none" cap="none" strike="noStrike">
                <a:solidFill>
                  <a:schemeClr val="dk1"/>
                </a:solidFill>
                <a:latin typeface="Calibri"/>
                <a:ea typeface="Calibri"/>
                <a:cs typeface="Calibri"/>
                <a:sym typeface="Calibri"/>
              </a:defRPr>
            </a:lvl1pPr>
            <a:lvl2pPr lvl="1" marR="0" rtl="0" algn="l">
              <a:spcBef>
                <a:spcPts val="560"/>
              </a:spcBef>
              <a:spcAft>
                <a:spcPts val="0"/>
              </a:spcAft>
              <a:buClr>
                <a:schemeClr val="accent2"/>
              </a:buClr>
              <a:buSzPts val="2800"/>
              <a:buFont typeface="Arial"/>
              <a:buNone/>
              <a:defRPr b="0" i="0" sz="2800" u="none" cap="none" strike="noStrike">
                <a:solidFill>
                  <a:schemeClr val="dk1"/>
                </a:solidFill>
                <a:latin typeface="Calibri"/>
                <a:ea typeface="Calibri"/>
                <a:cs typeface="Calibri"/>
                <a:sym typeface="Calibri"/>
              </a:defRPr>
            </a:lvl2pPr>
            <a:lvl3pPr lvl="2" marR="0" rtl="0" algn="l">
              <a:spcBef>
                <a:spcPts val="480"/>
              </a:spcBef>
              <a:spcAft>
                <a:spcPts val="0"/>
              </a:spcAft>
              <a:buClr>
                <a:schemeClr val="accent3"/>
              </a:buClr>
              <a:buSzPts val="2400"/>
              <a:buFont typeface="Arial"/>
              <a:buNone/>
              <a:defRPr b="0" i="0" sz="2400" u="none" cap="none" strike="noStrike">
                <a:solidFill>
                  <a:schemeClr val="dk1"/>
                </a:solidFill>
                <a:latin typeface="Calibri"/>
                <a:ea typeface="Calibri"/>
                <a:cs typeface="Calibri"/>
                <a:sym typeface="Calibri"/>
              </a:defRPr>
            </a:lvl3pPr>
            <a:lvl4pPr lvl="3" marR="0" rtl="0" algn="l">
              <a:spcBef>
                <a:spcPts val="400"/>
              </a:spcBef>
              <a:spcAft>
                <a:spcPts val="0"/>
              </a:spcAft>
              <a:buClr>
                <a:schemeClr val="accent4"/>
              </a:buClr>
              <a:buSzPts val="2000"/>
              <a:buFont typeface="Arial"/>
              <a:buNone/>
              <a:defRPr b="0" i="0" sz="2000" u="none" cap="none" strike="noStrike">
                <a:solidFill>
                  <a:schemeClr val="dk1"/>
                </a:solidFill>
                <a:latin typeface="Calibri"/>
                <a:ea typeface="Calibri"/>
                <a:cs typeface="Calibri"/>
                <a:sym typeface="Calibri"/>
              </a:defRPr>
            </a:lvl4pPr>
            <a:lvl5pPr lvl="4" marR="0" rtl="0" algn="l">
              <a:spcBef>
                <a:spcPts val="400"/>
              </a:spcBef>
              <a:spcAft>
                <a:spcPts val="0"/>
              </a:spcAft>
              <a:buClr>
                <a:schemeClr val="accent5"/>
              </a:buClr>
              <a:buSzPts val="2000"/>
              <a:buFont typeface="Arial"/>
              <a:buNone/>
              <a:defRPr b="0" i="0" sz="2000" u="none" cap="none" strike="noStrike">
                <a:solidFill>
                  <a:schemeClr val="dk1"/>
                </a:solidFill>
                <a:latin typeface="Calibri"/>
                <a:ea typeface="Calibri"/>
                <a:cs typeface="Calibri"/>
                <a:sym typeface="Calibri"/>
              </a:defRPr>
            </a:lvl5pPr>
            <a:lvl6pPr lvl="5" marR="0" rtl="0" algn="l">
              <a:spcBef>
                <a:spcPts val="400"/>
              </a:spcBef>
              <a:spcAft>
                <a:spcPts val="0"/>
              </a:spcAft>
              <a:buClr>
                <a:schemeClr val="accent1"/>
              </a:buClr>
              <a:buSzPts val="2000"/>
              <a:buFont typeface="Arial"/>
              <a:buNone/>
              <a:defRPr b="0" i="0" sz="2000" u="none" cap="none" strike="noStrike">
                <a:solidFill>
                  <a:schemeClr val="dk1"/>
                </a:solidFill>
                <a:latin typeface="Calibri"/>
                <a:ea typeface="Calibri"/>
                <a:cs typeface="Calibri"/>
                <a:sym typeface="Calibri"/>
              </a:defRPr>
            </a:lvl6pPr>
            <a:lvl7pPr lvl="6" marR="0" rtl="0" algn="l">
              <a:spcBef>
                <a:spcPts val="400"/>
              </a:spcBef>
              <a:spcAft>
                <a:spcPts val="0"/>
              </a:spcAft>
              <a:buClr>
                <a:schemeClr val="accent2"/>
              </a:buClr>
              <a:buSzPts val="2000"/>
              <a:buFont typeface="Arial"/>
              <a:buNone/>
              <a:defRPr b="0" i="0" sz="2000" u="none" cap="none" strike="noStrike">
                <a:solidFill>
                  <a:schemeClr val="dk1"/>
                </a:solidFill>
                <a:latin typeface="Calibri"/>
                <a:ea typeface="Calibri"/>
                <a:cs typeface="Calibri"/>
                <a:sym typeface="Calibri"/>
              </a:defRPr>
            </a:lvl7pPr>
            <a:lvl8pPr lvl="7" marR="0" rtl="0" algn="l">
              <a:spcBef>
                <a:spcPts val="400"/>
              </a:spcBef>
              <a:spcAft>
                <a:spcPts val="0"/>
              </a:spcAft>
              <a:buClr>
                <a:schemeClr val="accent3"/>
              </a:buClr>
              <a:buSzPts val="2000"/>
              <a:buFont typeface="Arial"/>
              <a:buNone/>
              <a:defRPr b="0" i="0" sz="2000" u="none" cap="none" strike="noStrike">
                <a:solidFill>
                  <a:schemeClr val="dk1"/>
                </a:solidFill>
                <a:latin typeface="Calibri"/>
                <a:ea typeface="Calibri"/>
                <a:cs typeface="Calibri"/>
                <a:sym typeface="Calibri"/>
              </a:defRPr>
            </a:lvl8pPr>
            <a:lvl9pPr lvl="8" marR="0" rtl="0" algn="l">
              <a:spcBef>
                <a:spcPts val="400"/>
              </a:spcBef>
              <a:spcAft>
                <a:spcPts val="0"/>
              </a:spcAft>
              <a:buClr>
                <a:schemeClr val="accent4"/>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70" name="Google Shape;70;p21"/>
          <p:cNvSpPr txBox="1"/>
          <p:nvPr>
            <p:ph idx="1" type="body"/>
          </p:nvPr>
        </p:nvSpPr>
        <p:spPr>
          <a:xfrm>
            <a:off x="301752" y="6096000"/>
            <a:ext cx="7772400" cy="612648"/>
          </a:xfrm>
          <a:prstGeom prst="rect">
            <a:avLst/>
          </a:prstGeom>
          <a:noFill/>
          <a:ln>
            <a:noFill/>
          </a:ln>
        </p:spPr>
        <p:txBody>
          <a:bodyPr anchorCtr="0" anchor="t" bIns="45700" lIns="91425" spcFirstLastPara="1" rIns="91425" wrap="square" tIns="45700">
            <a:normAutofit/>
          </a:bodyPr>
          <a:lstStyle>
            <a:lvl1pPr indent="-228600" lvl="0" marL="457200" algn="ctr">
              <a:spcBef>
                <a:spcPts val="320"/>
              </a:spcBef>
              <a:spcAft>
                <a:spcPts val="0"/>
              </a:spcAft>
              <a:buSzPts val="1600"/>
              <a:buNone/>
              <a:defRPr sz="1600"/>
            </a:lvl1pPr>
            <a:lvl2pPr indent="-228600" lvl="1" marL="914400" algn="l">
              <a:spcBef>
                <a:spcPts val="240"/>
              </a:spcBef>
              <a:spcAft>
                <a:spcPts val="0"/>
              </a:spcAft>
              <a:buSzPts val="1200"/>
              <a:buNone/>
              <a:defRPr sz="1200"/>
            </a:lvl2pPr>
            <a:lvl3pPr indent="-228600" lvl="2" marL="1371600" algn="l">
              <a:spcBef>
                <a:spcPts val="200"/>
              </a:spcBef>
              <a:spcAft>
                <a:spcPts val="0"/>
              </a:spcAft>
              <a:buSzPts val="1000"/>
              <a:buNone/>
              <a:defRPr sz="1000"/>
            </a:lvl3pPr>
            <a:lvl4pPr indent="-228600" lvl="3" marL="1828800" algn="l">
              <a:spcBef>
                <a:spcPts val="180"/>
              </a:spcBef>
              <a:spcAft>
                <a:spcPts val="0"/>
              </a:spcAft>
              <a:buSzPts val="900"/>
              <a:buNone/>
              <a:defRPr sz="900"/>
            </a:lvl4pPr>
            <a:lvl5pPr indent="-228600" lvl="4" marL="2286000" algn="l">
              <a:spcBef>
                <a:spcPts val="180"/>
              </a:spcBef>
              <a:spcAft>
                <a:spcPts val="0"/>
              </a:spcAft>
              <a:buSzPts val="900"/>
              <a:buNone/>
              <a:defRPr sz="900"/>
            </a:lvl5pPr>
            <a:lvl6pPr indent="-228600" lvl="5" marL="2743200" algn="l">
              <a:spcBef>
                <a:spcPts val="180"/>
              </a:spcBef>
              <a:spcAft>
                <a:spcPts val="0"/>
              </a:spcAft>
              <a:buSzPts val="900"/>
              <a:buNone/>
              <a:defRPr sz="900"/>
            </a:lvl6pPr>
            <a:lvl7pPr indent="-228600" lvl="6" marL="3200400" algn="l">
              <a:spcBef>
                <a:spcPts val="180"/>
              </a:spcBef>
              <a:spcAft>
                <a:spcPts val="0"/>
              </a:spcAft>
              <a:buSzPts val="900"/>
              <a:buNone/>
              <a:defRPr sz="900"/>
            </a:lvl7pPr>
            <a:lvl8pPr indent="-228600" lvl="7" marL="3657600" algn="l">
              <a:spcBef>
                <a:spcPts val="180"/>
              </a:spcBef>
              <a:spcAft>
                <a:spcPts val="0"/>
              </a:spcAft>
              <a:buSzPts val="900"/>
              <a:buNone/>
              <a:defRPr sz="900"/>
            </a:lvl8pPr>
            <a:lvl9pPr indent="-228600" lvl="8" marL="4114800" algn="l">
              <a:spcBef>
                <a:spcPts val="180"/>
              </a:spcBef>
              <a:spcAft>
                <a:spcPts val="0"/>
              </a:spcAft>
              <a:buSzPts val="900"/>
              <a:buNone/>
              <a:defRPr sz="900"/>
            </a:lvl9pPr>
          </a:lstStyle>
          <a:p/>
        </p:txBody>
      </p:sp>
      <p:sp>
        <p:nvSpPr>
          <p:cNvPr id="71" name="Google Shape;71;p21"/>
          <p:cNvSpPr txBox="1"/>
          <p:nvPr>
            <p:ph idx="10" type="dt"/>
          </p:nvPr>
        </p:nvSpPr>
        <p:spPr>
          <a:xfrm rot="-5400000">
            <a:off x="7551351" y="1645920"/>
            <a:ext cx="2438399" cy="36576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21"/>
          <p:cNvSpPr/>
          <p:nvPr>
            <p:ph idx="12" type="sldNum"/>
          </p:nvPr>
        </p:nvSpPr>
        <p:spPr>
          <a:xfrm>
            <a:off x="8531788" y="5648960"/>
            <a:ext cx="548640" cy="396240"/>
          </a:xfrm>
          <a:prstGeom prst="bracketPair">
            <a:avLst/>
          </a:prstGeom>
          <a:noFill/>
          <a:ln cap="flat" cmpd="sng" w="19050">
            <a:solidFill>
              <a:srgbClr val="FFFFFF"/>
            </a:solidFill>
            <a:prstDash val="solid"/>
            <a:round/>
            <a:headEnd len="sm" w="sm" type="none"/>
            <a:tailEnd len="sm" w="sm" type="none"/>
          </a:ln>
        </p:spPr>
        <p:txBody>
          <a:bodyPr anchorCtr="0" anchor="ctr" bIns="0" lIns="0" spcFirstLastPara="1" rIns="0" wrap="square" tIns="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
        <p:nvSpPr>
          <p:cNvPr id="73" name="Google Shape;73;p21"/>
          <p:cNvSpPr txBox="1"/>
          <p:nvPr>
            <p:ph idx="11" type="ftr"/>
          </p:nvPr>
        </p:nvSpPr>
        <p:spPr>
          <a:xfrm rot="-5400000">
            <a:off x="7586910" y="4048760"/>
            <a:ext cx="2367281" cy="36576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chemeClr val="lt1"/>
            </a:gs>
            <a:gs pos="75000">
              <a:schemeClr val="lt1"/>
            </a:gs>
            <a:gs pos="100000">
              <a:srgbClr val="D8D8D8"/>
            </a:gs>
          </a:gsLst>
          <a:path path="circle">
            <a:fillToRect b="50%" l="50%" r="50%" t="50%"/>
          </a:path>
          <a:tileRect/>
        </a:gradFill>
      </p:bgPr>
    </p:bg>
    <p:spTree>
      <p:nvGrpSpPr>
        <p:cNvPr id="9" name="Shape 9"/>
        <p:cNvGrpSpPr/>
        <p:nvPr/>
      </p:nvGrpSpPr>
      <p:grpSpPr>
        <a:xfrm>
          <a:off x="0" y="0"/>
          <a:ext cx="0" cy="0"/>
          <a:chOff x="0" y="0"/>
          <a:chExt cx="0" cy="0"/>
        </a:xfrm>
      </p:grpSpPr>
      <p:sp>
        <p:nvSpPr>
          <p:cNvPr id="10" name="Google Shape;10;p12"/>
          <p:cNvSpPr txBox="1"/>
          <p:nvPr>
            <p:ph type="title"/>
          </p:nvPr>
        </p:nvSpPr>
        <p:spPr>
          <a:xfrm>
            <a:off x="457200" y="274638"/>
            <a:ext cx="7620000" cy="11430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Clr>
                <a:schemeClr val="dk2"/>
              </a:buClr>
              <a:buSzPts val="4600"/>
              <a:buFont typeface="Cambria"/>
              <a:buNone/>
              <a:defRPr b="0" i="0" sz="4600" u="none" cap="none" strike="noStrike">
                <a:solidFill>
                  <a:schemeClr val="dk2"/>
                </a:solidFill>
                <a:latin typeface="Cambria"/>
                <a:ea typeface="Cambria"/>
                <a:cs typeface="Cambria"/>
                <a:sym typeface="Cambr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2"/>
          <p:cNvSpPr txBox="1"/>
          <p:nvPr>
            <p:ph idx="1" type="body"/>
          </p:nvPr>
        </p:nvSpPr>
        <p:spPr>
          <a:xfrm>
            <a:off x="457200" y="1600200"/>
            <a:ext cx="7620000" cy="4800600"/>
          </a:xfrm>
          <a:prstGeom prst="rect">
            <a:avLst/>
          </a:prstGeom>
          <a:noFill/>
          <a:ln>
            <a:noFill/>
          </a:ln>
        </p:spPr>
        <p:txBody>
          <a:bodyPr anchorCtr="0" anchor="t" bIns="45700" lIns="91425" spcFirstLastPara="1" rIns="91425" wrap="square" tIns="45700">
            <a:normAutofit/>
          </a:bodyPr>
          <a:lstStyle>
            <a:lvl1pPr indent="-368300" lvl="0" marL="457200" marR="0" rtl="0" algn="l">
              <a:spcBef>
                <a:spcPts val="440"/>
              </a:spcBef>
              <a:spcAft>
                <a:spcPts val="0"/>
              </a:spcAft>
              <a:buClr>
                <a:schemeClr val="accent1"/>
              </a:buClr>
              <a:buSzPts val="2200"/>
              <a:buFont typeface="Arial"/>
              <a:buChar char="•"/>
              <a:defRPr b="0" i="0" sz="2200" u="none" cap="none" strike="noStrike">
                <a:solidFill>
                  <a:schemeClr val="dk1"/>
                </a:solidFill>
                <a:latin typeface="Calibri"/>
                <a:ea typeface="Calibri"/>
                <a:cs typeface="Calibri"/>
                <a:sym typeface="Calibri"/>
              </a:defRPr>
            </a:lvl1pPr>
            <a:lvl2pPr indent="-355600" lvl="1" marL="914400" marR="0" rtl="0" algn="l">
              <a:spcBef>
                <a:spcPts val="400"/>
              </a:spcBef>
              <a:spcAft>
                <a:spcPts val="0"/>
              </a:spcAft>
              <a:buClr>
                <a:schemeClr val="accent2"/>
              </a:buClr>
              <a:buSzPts val="2000"/>
              <a:buFont typeface="Arial"/>
              <a:buChar char="•"/>
              <a:defRPr b="0" i="0" sz="2000" u="none" cap="none" strike="noStrike">
                <a:solidFill>
                  <a:schemeClr val="dk1"/>
                </a:solidFill>
                <a:latin typeface="Calibri"/>
                <a:ea typeface="Calibri"/>
                <a:cs typeface="Calibri"/>
                <a:sym typeface="Calibri"/>
              </a:defRPr>
            </a:lvl2pPr>
            <a:lvl3pPr indent="-342900" lvl="2" marL="1371600" marR="0" rtl="0" algn="l">
              <a:spcBef>
                <a:spcPts val="360"/>
              </a:spcBef>
              <a:spcAft>
                <a:spcPts val="0"/>
              </a:spcAft>
              <a:buClr>
                <a:schemeClr val="accent3"/>
              </a:buClr>
              <a:buSzPts val="1800"/>
              <a:buFont typeface="Arial"/>
              <a:buChar char="•"/>
              <a:defRPr b="0" i="0" sz="1800" u="none" cap="none" strike="noStrike">
                <a:solidFill>
                  <a:schemeClr val="dk1"/>
                </a:solidFill>
                <a:latin typeface="Calibri"/>
                <a:ea typeface="Calibri"/>
                <a:cs typeface="Calibri"/>
                <a:sym typeface="Calibri"/>
              </a:defRPr>
            </a:lvl3pPr>
            <a:lvl4pPr indent="-330200" lvl="3" marL="1828800" marR="0" rtl="0" algn="l">
              <a:spcBef>
                <a:spcPts val="320"/>
              </a:spcBef>
              <a:spcAft>
                <a:spcPts val="0"/>
              </a:spcAft>
              <a:buClr>
                <a:schemeClr val="accent4"/>
              </a:buClr>
              <a:buSzPts val="1600"/>
              <a:buFont typeface="Arial"/>
              <a:buChar char="•"/>
              <a:defRPr b="0" i="0" sz="1600" u="none" cap="none" strike="noStrike">
                <a:solidFill>
                  <a:schemeClr val="dk1"/>
                </a:solidFill>
                <a:latin typeface="Calibri"/>
                <a:ea typeface="Calibri"/>
                <a:cs typeface="Calibri"/>
                <a:sym typeface="Calibri"/>
              </a:defRPr>
            </a:lvl4pPr>
            <a:lvl5pPr indent="-317500" lvl="4" marL="2286000" marR="0" rtl="0" algn="l">
              <a:spcBef>
                <a:spcPts val="280"/>
              </a:spcBef>
              <a:spcAft>
                <a:spcPts val="0"/>
              </a:spcAft>
              <a:buClr>
                <a:schemeClr val="accent5"/>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spcBef>
                <a:spcPts val="280"/>
              </a:spcBef>
              <a:spcAft>
                <a:spcPts val="0"/>
              </a:spcAft>
              <a:buClr>
                <a:schemeClr val="accent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spcBef>
                <a:spcPts val="280"/>
              </a:spcBef>
              <a:spcAft>
                <a:spcPts val="0"/>
              </a:spcAft>
              <a:buClr>
                <a:schemeClr val="accent2"/>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spcBef>
                <a:spcPts val="280"/>
              </a:spcBef>
              <a:spcAft>
                <a:spcPts val="0"/>
              </a:spcAft>
              <a:buClr>
                <a:schemeClr val="accent3"/>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spcBef>
                <a:spcPts val="280"/>
              </a:spcBef>
              <a:spcAft>
                <a:spcPts val="0"/>
              </a:spcAft>
              <a:buClr>
                <a:schemeClr val="accent4"/>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12" name="Google Shape;12;p12"/>
          <p:cNvSpPr/>
          <p:nvPr/>
        </p:nvSpPr>
        <p:spPr>
          <a:xfrm>
            <a:off x="8458200" y="0"/>
            <a:ext cx="685800" cy="68580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3" name="Google Shape;13;p12"/>
          <p:cNvSpPr/>
          <p:nvPr/>
        </p:nvSpPr>
        <p:spPr>
          <a:xfrm>
            <a:off x="8458200" y="5486400"/>
            <a:ext cx="685800" cy="6858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4" name="Google Shape;14;p12"/>
          <p:cNvSpPr/>
          <p:nvPr>
            <p:ph idx="12" type="sldNum"/>
          </p:nvPr>
        </p:nvSpPr>
        <p:spPr>
          <a:xfrm>
            <a:off x="8531788" y="5648960"/>
            <a:ext cx="548640" cy="396240"/>
          </a:xfrm>
          <a:prstGeom prst="bracketPair">
            <a:avLst/>
          </a:prstGeom>
          <a:noFill/>
          <a:ln cap="flat" cmpd="sng" w="19050">
            <a:solidFill>
              <a:srgbClr val="FFFFFF"/>
            </a:solidFill>
            <a:prstDash val="solid"/>
            <a:round/>
            <a:headEnd len="sm" w="sm" type="none"/>
            <a:tailEnd len="sm" w="sm" type="none"/>
          </a:ln>
        </p:spPr>
        <p:txBody>
          <a:bodyPr anchorCtr="0" anchor="ctr" bIns="0" lIns="0" spcFirstLastPara="1" rIns="0" wrap="square" tIns="0">
            <a:noAutofit/>
          </a:bodyPr>
          <a:lstStyle>
            <a:lvl1pPr indent="0" lvl="0" marL="0" marR="0" rtl="0" algn="ctr">
              <a:spcBef>
                <a:spcPts val="0"/>
              </a:spcBef>
              <a:buNone/>
              <a:defRPr b="0" i="0" sz="1800" u="none" cap="none" strike="noStrike">
                <a:solidFill>
                  <a:srgbClr val="FFFFFF"/>
                </a:solidFill>
                <a:latin typeface="Calibri"/>
                <a:ea typeface="Calibri"/>
                <a:cs typeface="Calibri"/>
                <a:sym typeface="Calibri"/>
              </a:defRPr>
            </a:lvl1pPr>
            <a:lvl2pPr indent="0" lvl="1" marL="0" marR="0" rtl="0" algn="ctr">
              <a:spcBef>
                <a:spcPts val="0"/>
              </a:spcBef>
              <a:buNone/>
              <a:defRPr b="0" i="0" sz="1800" u="none" cap="none" strike="noStrike">
                <a:solidFill>
                  <a:srgbClr val="FFFFFF"/>
                </a:solidFill>
                <a:latin typeface="Calibri"/>
                <a:ea typeface="Calibri"/>
                <a:cs typeface="Calibri"/>
                <a:sym typeface="Calibri"/>
              </a:defRPr>
            </a:lvl2pPr>
            <a:lvl3pPr indent="0" lvl="2" marL="0" marR="0" rtl="0" algn="ctr">
              <a:spcBef>
                <a:spcPts val="0"/>
              </a:spcBef>
              <a:buNone/>
              <a:defRPr b="0" i="0" sz="1800" u="none" cap="none" strike="noStrike">
                <a:solidFill>
                  <a:srgbClr val="FFFFFF"/>
                </a:solidFill>
                <a:latin typeface="Calibri"/>
                <a:ea typeface="Calibri"/>
                <a:cs typeface="Calibri"/>
                <a:sym typeface="Calibri"/>
              </a:defRPr>
            </a:lvl3pPr>
            <a:lvl4pPr indent="0" lvl="3" marL="0" marR="0" rtl="0" algn="ctr">
              <a:spcBef>
                <a:spcPts val="0"/>
              </a:spcBef>
              <a:buNone/>
              <a:defRPr b="0" i="0" sz="1800" u="none" cap="none" strike="noStrike">
                <a:solidFill>
                  <a:srgbClr val="FFFFFF"/>
                </a:solidFill>
                <a:latin typeface="Calibri"/>
                <a:ea typeface="Calibri"/>
                <a:cs typeface="Calibri"/>
                <a:sym typeface="Calibri"/>
              </a:defRPr>
            </a:lvl4pPr>
            <a:lvl5pPr indent="0" lvl="4" marL="0" marR="0" rtl="0" algn="ctr">
              <a:spcBef>
                <a:spcPts val="0"/>
              </a:spcBef>
              <a:buNone/>
              <a:defRPr b="0" i="0" sz="1800" u="none" cap="none" strike="noStrike">
                <a:solidFill>
                  <a:srgbClr val="FFFFFF"/>
                </a:solidFill>
                <a:latin typeface="Calibri"/>
                <a:ea typeface="Calibri"/>
                <a:cs typeface="Calibri"/>
                <a:sym typeface="Calibri"/>
              </a:defRPr>
            </a:lvl5pPr>
            <a:lvl6pPr indent="0" lvl="5" marL="0" marR="0" rtl="0" algn="ctr">
              <a:spcBef>
                <a:spcPts val="0"/>
              </a:spcBef>
              <a:buNone/>
              <a:defRPr b="0" i="0" sz="1800" u="none" cap="none" strike="noStrike">
                <a:solidFill>
                  <a:srgbClr val="FFFFFF"/>
                </a:solidFill>
                <a:latin typeface="Calibri"/>
                <a:ea typeface="Calibri"/>
                <a:cs typeface="Calibri"/>
                <a:sym typeface="Calibri"/>
              </a:defRPr>
            </a:lvl6pPr>
            <a:lvl7pPr indent="0" lvl="6" marL="0" marR="0" rtl="0" algn="ctr">
              <a:spcBef>
                <a:spcPts val="0"/>
              </a:spcBef>
              <a:buNone/>
              <a:defRPr b="0" i="0" sz="1800" u="none" cap="none" strike="noStrike">
                <a:solidFill>
                  <a:srgbClr val="FFFFFF"/>
                </a:solidFill>
                <a:latin typeface="Calibri"/>
                <a:ea typeface="Calibri"/>
                <a:cs typeface="Calibri"/>
                <a:sym typeface="Calibri"/>
              </a:defRPr>
            </a:lvl7pPr>
            <a:lvl8pPr indent="0" lvl="7" marL="0" marR="0" rtl="0" algn="ctr">
              <a:spcBef>
                <a:spcPts val="0"/>
              </a:spcBef>
              <a:buNone/>
              <a:defRPr b="0" i="0" sz="1800" u="none" cap="none" strike="noStrike">
                <a:solidFill>
                  <a:srgbClr val="FFFFFF"/>
                </a:solidFill>
                <a:latin typeface="Calibri"/>
                <a:ea typeface="Calibri"/>
                <a:cs typeface="Calibri"/>
                <a:sym typeface="Calibri"/>
              </a:defRPr>
            </a:lvl8pPr>
            <a:lvl9pPr indent="0" lvl="8" marL="0" marR="0" rtl="0" algn="ctr">
              <a:spcBef>
                <a:spcPts val="0"/>
              </a:spcBef>
              <a:buNone/>
              <a:defRPr b="0" i="0" sz="1800" u="none" cap="none" strike="noStrike">
                <a:solidFill>
                  <a:srgbClr val="FFFFFF"/>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
        <p:nvSpPr>
          <p:cNvPr id="15" name="Google Shape;15;p12"/>
          <p:cNvSpPr txBox="1"/>
          <p:nvPr>
            <p:ph idx="11" type="ftr"/>
          </p:nvPr>
        </p:nvSpPr>
        <p:spPr>
          <a:xfrm rot="-5400000">
            <a:off x="7586910" y="4048760"/>
            <a:ext cx="2367281" cy="365760"/>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lt2"/>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6" name="Google Shape;16;p12"/>
          <p:cNvSpPr txBox="1"/>
          <p:nvPr>
            <p:ph idx="10" type="dt"/>
          </p:nvPr>
        </p:nvSpPr>
        <p:spPr>
          <a:xfrm rot="-5400000">
            <a:off x="7551351" y="1645920"/>
            <a:ext cx="2438399" cy="36576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lt2"/>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1"/>
          <p:cNvSpPr txBox="1"/>
          <p:nvPr>
            <p:ph type="ctrTitle"/>
          </p:nvPr>
        </p:nvSpPr>
        <p:spPr>
          <a:xfrm>
            <a:off x="685800" y="762001"/>
            <a:ext cx="7772400" cy="2514599"/>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chemeClr val="dk2"/>
              </a:buClr>
              <a:buSzPts val="6600"/>
              <a:buFont typeface="Arial"/>
              <a:buNone/>
            </a:pPr>
            <a:r>
              <a:rPr lang="en-US" sz="6000">
                <a:latin typeface="Arial"/>
                <a:ea typeface="Arial"/>
                <a:cs typeface="Arial"/>
                <a:sym typeface="Arial"/>
              </a:rPr>
              <a:t>Personal &amp; Social Awareness at School and in the Workplace</a:t>
            </a:r>
            <a:endParaRPr sz="6000">
              <a:latin typeface="Arial"/>
              <a:ea typeface="Arial"/>
              <a:cs typeface="Arial"/>
              <a:sym typeface="Arial"/>
            </a:endParaRPr>
          </a:p>
        </p:txBody>
      </p:sp>
      <p:sp>
        <p:nvSpPr>
          <p:cNvPr id="92" name="Google Shape;92;p1"/>
          <p:cNvSpPr txBox="1"/>
          <p:nvPr>
            <p:ph idx="1" type="subTitle"/>
          </p:nvPr>
        </p:nvSpPr>
        <p:spPr>
          <a:xfrm>
            <a:off x="685800" y="3886200"/>
            <a:ext cx="7315200" cy="23622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SzPts val="4400"/>
              <a:buNone/>
            </a:pPr>
            <a:r>
              <a:rPr lang="en-US" sz="4400">
                <a:latin typeface="Arial"/>
                <a:ea typeface="Arial"/>
                <a:cs typeface="Arial"/>
                <a:sym typeface="Arial"/>
              </a:rPr>
              <a:t>Do your </a:t>
            </a:r>
            <a:r>
              <a:rPr lang="en-US" sz="4400" u="sng">
                <a:latin typeface="Arial"/>
                <a:ea typeface="Arial"/>
                <a:cs typeface="Arial"/>
                <a:sym typeface="Arial"/>
              </a:rPr>
              <a:t>attitudes</a:t>
            </a:r>
            <a:r>
              <a:rPr lang="en-US" sz="4400">
                <a:latin typeface="Arial"/>
                <a:ea typeface="Arial"/>
                <a:cs typeface="Arial"/>
                <a:sym typeface="Arial"/>
              </a:rPr>
              <a:t> affect your productivity in school and at work?</a:t>
            </a:r>
            <a:endParaRPr/>
          </a:p>
          <a:p>
            <a:pPr indent="0" lvl="0" marL="0" rtl="0" algn="l">
              <a:spcBef>
                <a:spcPts val="400"/>
              </a:spcBef>
              <a:spcAft>
                <a:spcPts val="0"/>
              </a:spcAft>
              <a:buSzPts val="2000"/>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pic>
        <p:nvPicPr>
          <p:cNvPr id="158" name="Google Shape;158;p10"/>
          <p:cNvPicPr preferRelativeResize="0"/>
          <p:nvPr>
            <p:ph idx="4294967295" type="body"/>
          </p:nvPr>
        </p:nvPicPr>
        <p:blipFill rotWithShape="1">
          <a:blip r:embed="rId3">
            <a:alphaModFix/>
          </a:blip>
          <a:srcRect b="0" l="0" r="0" t="0"/>
          <a:stretch/>
        </p:blipFill>
        <p:spPr>
          <a:xfrm>
            <a:off x="10886" y="0"/>
            <a:ext cx="9133114" cy="68580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11"/>
          <p:cNvSpPr txBox="1"/>
          <p:nvPr>
            <p:ph type="ctrTitle"/>
          </p:nvPr>
        </p:nvSpPr>
        <p:spPr>
          <a:xfrm>
            <a:off x="381000" y="838200"/>
            <a:ext cx="7543800" cy="2593975"/>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C00000"/>
              </a:buClr>
              <a:buSzPts val="6600"/>
              <a:buFont typeface="Arial"/>
              <a:buNone/>
            </a:pPr>
            <a:r>
              <a:rPr lang="en-US">
                <a:solidFill>
                  <a:srgbClr val="C00000"/>
                </a:solidFill>
                <a:latin typeface="Arial"/>
                <a:ea typeface="Arial"/>
                <a:cs typeface="Arial"/>
                <a:sym typeface="Arial"/>
              </a:rPr>
              <a:t>Questions?</a:t>
            </a:r>
            <a:endParaRPr>
              <a:solidFill>
                <a:srgbClr val="C00000"/>
              </a:solidFill>
              <a:latin typeface="Arial"/>
              <a:ea typeface="Arial"/>
              <a:cs typeface="Arial"/>
              <a:sym typeface="Arial"/>
            </a:endParaRPr>
          </a:p>
        </p:txBody>
      </p:sp>
      <p:sp>
        <p:nvSpPr>
          <p:cNvPr id="165" name="Google Shape;165;p11"/>
          <p:cNvSpPr txBox="1"/>
          <p:nvPr>
            <p:ph idx="1" type="subTitle"/>
          </p:nvPr>
        </p:nvSpPr>
        <p:spPr>
          <a:xfrm>
            <a:off x="685800" y="3657600"/>
            <a:ext cx="6934200" cy="22860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SzPts val="3600"/>
              <a:buNone/>
            </a:pPr>
            <a:r>
              <a:rPr lang="en-US" sz="3600">
                <a:solidFill>
                  <a:schemeClr val="dk1"/>
                </a:solidFill>
                <a:latin typeface="Shadows Into Light"/>
                <a:ea typeface="Shadows Into Light"/>
                <a:cs typeface="Shadows Into Light"/>
                <a:sym typeface="Shadows Into Light"/>
              </a:rPr>
              <a:t>Take the post-test survey.</a:t>
            </a:r>
            <a:endParaRPr/>
          </a:p>
          <a:p>
            <a:pPr indent="0" lvl="0" marL="0" rtl="0" algn="l">
              <a:spcBef>
                <a:spcPts val="720"/>
              </a:spcBef>
              <a:spcAft>
                <a:spcPts val="0"/>
              </a:spcAft>
              <a:buSzPts val="3600"/>
              <a:buNone/>
            </a:pPr>
            <a:r>
              <a:t/>
            </a:r>
            <a:endParaRPr sz="3600">
              <a:solidFill>
                <a:schemeClr val="dk1"/>
              </a:solidFill>
              <a:latin typeface="Shadows Into Light"/>
              <a:ea typeface="Shadows Into Light"/>
              <a:cs typeface="Shadows Into Light"/>
              <a:sym typeface="Shadows Into Light"/>
            </a:endParaRPr>
          </a:p>
          <a:p>
            <a:pPr indent="0" lvl="0" marL="0" rtl="0" algn="l">
              <a:spcBef>
                <a:spcPts val="720"/>
              </a:spcBef>
              <a:spcAft>
                <a:spcPts val="0"/>
              </a:spcAft>
              <a:buSzPts val="3600"/>
              <a:buNone/>
            </a:pPr>
            <a:r>
              <a:rPr lang="en-US" sz="3600">
                <a:solidFill>
                  <a:schemeClr val="dk1"/>
                </a:solidFill>
                <a:latin typeface="Shadows Into Light"/>
                <a:ea typeface="Shadows Into Light"/>
                <a:cs typeface="Shadows Into Light"/>
                <a:sym typeface="Shadows Into Light"/>
              </a:rPr>
              <a:t>Thank you for your attention today!</a:t>
            </a:r>
            <a:endParaRPr sz="3600">
              <a:solidFill>
                <a:schemeClr val="dk1"/>
              </a:solidFill>
              <a:latin typeface="Shadows Into Light"/>
              <a:ea typeface="Shadows Into Light"/>
              <a:cs typeface="Shadows Into Light"/>
              <a:sym typeface="Shadows Into Light"/>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2"/>
          <p:cNvSpPr txBox="1"/>
          <p:nvPr>
            <p:ph type="title"/>
          </p:nvPr>
        </p:nvSpPr>
        <p:spPr>
          <a:xfrm>
            <a:off x="685800" y="457200"/>
            <a:ext cx="7620000" cy="11430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FF0000"/>
              </a:buClr>
              <a:buSzPts val="6000"/>
              <a:buFont typeface="Arial"/>
              <a:buNone/>
            </a:pPr>
            <a:r>
              <a:rPr lang="en-US" sz="6000">
                <a:solidFill>
                  <a:srgbClr val="FF0000"/>
                </a:solidFill>
                <a:latin typeface="Arial"/>
                <a:ea typeface="Arial"/>
                <a:cs typeface="Arial"/>
                <a:sym typeface="Arial"/>
              </a:rPr>
              <a:t>Attitude</a:t>
            </a:r>
            <a:endParaRPr sz="6000">
              <a:solidFill>
                <a:srgbClr val="FF0000"/>
              </a:solidFill>
              <a:latin typeface="Arial"/>
              <a:ea typeface="Arial"/>
              <a:cs typeface="Arial"/>
              <a:sym typeface="Arial"/>
            </a:endParaRPr>
          </a:p>
        </p:txBody>
      </p:sp>
      <p:sp>
        <p:nvSpPr>
          <p:cNvPr id="99" name="Google Shape;99;p2"/>
          <p:cNvSpPr txBox="1"/>
          <p:nvPr>
            <p:ph idx="1" type="body"/>
          </p:nvPr>
        </p:nvSpPr>
        <p:spPr>
          <a:xfrm>
            <a:off x="457200" y="1600200"/>
            <a:ext cx="7620000" cy="48006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SzPts val="3600"/>
              <a:buNone/>
            </a:pPr>
            <a:r>
              <a:t/>
            </a:r>
            <a:endParaRPr sz="3600"/>
          </a:p>
          <a:p>
            <a:pPr indent="0" lvl="0" marL="0" rtl="0" algn="l">
              <a:spcBef>
                <a:spcPts val="720"/>
              </a:spcBef>
              <a:spcAft>
                <a:spcPts val="0"/>
              </a:spcAft>
              <a:buSzPts val="3600"/>
              <a:buNone/>
            </a:pPr>
            <a:r>
              <a:rPr lang="en-US" sz="3600"/>
              <a:t>What’s an </a:t>
            </a:r>
            <a:r>
              <a:rPr lang="en-US" sz="3600">
                <a:solidFill>
                  <a:srgbClr val="FF0000"/>
                </a:solidFill>
                <a:latin typeface="Arial"/>
                <a:ea typeface="Arial"/>
                <a:cs typeface="Arial"/>
                <a:sym typeface="Arial"/>
              </a:rPr>
              <a:t>attitude</a:t>
            </a:r>
            <a:r>
              <a:rPr lang="en-US" sz="3600"/>
              <a:t>?</a:t>
            </a:r>
            <a:endParaRPr/>
          </a:p>
          <a:p>
            <a:pPr indent="0" lvl="0" marL="0" rtl="0" algn="l">
              <a:spcBef>
                <a:spcPts val="720"/>
              </a:spcBef>
              <a:spcAft>
                <a:spcPts val="0"/>
              </a:spcAft>
              <a:buSzPts val="3600"/>
              <a:buNone/>
            </a:pPr>
            <a:r>
              <a:t/>
            </a:r>
            <a:endParaRPr sz="3600"/>
          </a:p>
          <a:p>
            <a:pPr indent="0" lvl="0" marL="0" rtl="0" algn="l">
              <a:spcBef>
                <a:spcPts val="720"/>
              </a:spcBef>
              <a:spcAft>
                <a:spcPts val="0"/>
              </a:spcAft>
              <a:buSzPts val="3600"/>
              <a:buNone/>
            </a:pPr>
            <a:r>
              <a:t/>
            </a:r>
            <a:endParaRPr sz="3600"/>
          </a:p>
          <a:p>
            <a:pPr indent="0" lvl="0" marL="0" rtl="0" algn="l">
              <a:spcBef>
                <a:spcPts val="720"/>
              </a:spcBef>
              <a:spcAft>
                <a:spcPts val="0"/>
              </a:spcAft>
              <a:buSzPts val="3600"/>
              <a:buNone/>
            </a:pPr>
            <a:r>
              <a:rPr lang="en-US" sz="3600"/>
              <a:t>How can an </a:t>
            </a:r>
            <a:r>
              <a:rPr lang="en-US" sz="3600">
                <a:solidFill>
                  <a:srgbClr val="FF0000"/>
                </a:solidFill>
                <a:latin typeface="Arial"/>
                <a:ea typeface="Arial"/>
                <a:cs typeface="Arial"/>
                <a:sym typeface="Arial"/>
              </a:rPr>
              <a:t>attitude</a:t>
            </a:r>
            <a:r>
              <a:rPr lang="en-US" sz="3600"/>
              <a:t> affect behavior?</a:t>
            </a:r>
            <a:endParaRPr sz="3600"/>
          </a:p>
        </p:txBody>
      </p:sp>
      <p:pic>
        <p:nvPicPr>
          <p:cNvPr id="100" name="Google Shape;100;p2"/>
          <p:cNvPicPr preferRelativeResize="0"/>
          <p:nvPr/>
        </p:nvPicPr>
        <p:blipFill rotWithShape="1">
          <a:blip r:embed="rId3">
            <a:alphaModFix/>
          </a:blip>
          <a:srcRect b="0" l="0" r="0" t="0"/>
          <a:stretch/>
        </p:blipFill>
        <p:spPr>
          <a:xfrm>
            <a:off x="5029200" y="304800"/>
            <a:ext cx="2857500" cy="23526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3"/>
          <p:cNvSpPr txBox="1"/>
          <p:nvPr>
            <p:ph type="title"/>
          </p:nvPr>
        </p:nvSpPr>
        <p:spPr>
          <a:xfrm>
            <a:off x="457200" y="216906"/>
            <a:ext cx="8229600" cy="621294"/>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2"/>
              </a:buClr>
              <a:buSzPts val="4140"/>
              <a:buFont typeface="Cambria"/>
              <a:buNone/>
            </a:pPr>
            <a:r>
              <a:rPr lang="en-US" sz="4140"/>
              <a:t>Scenario </a:t>
            </a:r>
            <a:endParaRPr sz="4140"/>
          </a:p>
        </p:txBody>
      </p:sp>
      <p:sp>
        <p:nvSpPr>
          <p:cNvPr id="107" name="Google Shape;107;p3"/>
          <p:cNvSpPr txBox="1"/>
          <p:nvPr>
            <p:ph idx="1" type="body"/>
          </p:nvPr>
        </p:nvSpPr>
        <p:spPr>
          <a:xfrm>
            <a:off x="457200" y="1066800"/>
            <a:ext cx="7848600" cy="5638800"/>
          </a:xfrm>
          <a:prstGeom prst="rect">
            <a:avLst/>
          </a:prstGeom>
          <a:noFill/>
          <a:ln>
            <a:noFill/>
          </a:ln>
        </p:spPr>
        <p:txBody>
          <a:bodyPr anchorCtr="0" anchor="t" bIns="45700" lIns="91425" spcFirstLastPara="1" rIns="91425" wrap="square" tIns="45700">
            <a:normAutofit/>
          </a:bodyPr>
          <a:lstStyle/>
          <a:p>
            <a:pPr indent="0" lvl="0" marL="0" rtl="0" algn="l">
              <a:lnSpc>
                <a:spcPct val="80000"/>
              </a:lnSpc>
              <a:spcBef>
                <a:spcPts val="0"/>
              </a:spcBef>
              <a:spcAft>
                <a:spcPts val="0"/>
              </a:spcAft>
              <a:buSzPts val="1950"/>
              <a:buNone/>
            </a:pPr>
            <a:r>
              <a:rPr lang="en-US" sz="1950">
                <a:latin typeface="Times New Roman"/>
                <a:ea typeface="Times New Roman"/>
                <a:cs typeface="Times New Roman"/>
                <a:sym typeface="Times New Roman"/>
              </a:rPr>
              <a:t>Your teacher assigned a group project.  Today is the first day that your group is working together.  You have the whole class period to work with your group of three other people.</a:t>
            </a:r>
            <a:endParaRPr/>
          </a:p>
          <a:p>
            <a:pPr indent="0" lvl="0" marL="0" rtl="0" algn="l">
              <a:lnSpc>
                <a:spcPct val="80000"/>
              </a:lnSpc>
              <a:spcBef>
                <a:spcPts val="390"/>
              </a:spcBef>
              <a:spcAft>
                <a:spcPts val="0"/>
              </a:spcAft>
              <a:buSzPts val="1950"/>
              <a:buNone/>
            </a:pPr>
            <a:r>
              <a:rPr b="1" lang="en-US" sz="1950">
                <a:latin typeface="Times New Roman"/>
                <a:ea typeface="Times New Roman"/>
                <a:cs typeface="Times New Roman"/>
                <a:sym typeface="Times New Roman"/>
              </a:rPr>
              <a:t>During your work period, you notice</a:t>
            </a:r>
            <a:r>
              <a:rPr lang="en-US" sz="1950">
                <a:latin typeface="Times New Roman"/>
                <a:ea typeface="Times New Roman"/>
                <a:cs typeface="Times New Roman"/>
                <a:sym typeface="Times New Roman"/>
              </a:rPr>
              <a:t>:</a:t>
            </a:r>
            <a:endParaRPr/>
          </a:p>
          <a:p>
            <a:pPr indent="0" lvl="0" marL="0" rtl="0" algn="l">
              <a:lnSpc>
                <a:spcPct val="80000"/>
              </a:lnSpc>
              <a:spcBef>
                <a:spcPts val="390"/>
              </a:spcBef>
              <a:spcAft>
                <a:spcPts val="0"/>
              </a:spcAft>
              <a:buSzPts val="1950"/>
              <a:buNone/>
            </a:pPr>
            <a:r>
              <a:rPr lang="en-US" sz="1950" u="sng">
                <a:latin typeface="Times New Roman"/>
                <a:ea typeface="Times New Roman"/>
                <a:cs typeface="Times New Roman"/>
                <a:sym typeface="Times New Roman"/>
              </a:rPr>
              <a:t>Jonas</a:t>
            </a:r>
            <a:r>
              <a:rPr lang="en-US" sz="1950">
                <a:latin typeface="Times New Roman"/>
                <a:ea typeface="Times New Roman"/>
                <a:cs typeface="Times New Roman"/>
                <a:sym typeface="Times New Roman"/>
              </a:rPr>
              <a:t> isn’t doing much because he thinks there is no point </a:t>
            </a:r>
            <a:endParaRPr/>
          </a:p>
          <a:p>
            <a:pPr indent="0" lvl="0" marL="0" rtl="0" algn="l">
              <a:lnSpc>
                <a:spcPct val="80000"/>
              </a:lnSpc>
              <a:spcBef>
                <a:spcPts val="390"/>
              </a:spcBef>
              <a:spcAft>
                <a:spcPts val="0"/>
              </a:spcAft>
              <a:buSzPts val="1950"/>
              <a:buNone/>
            </a:pPr>
            <a:r>
              <a:rPr lang="en-US" sz="1950">
                <a:latin typeface="Times New Roman"/>
                <a:ea typeface="Times New Roman"/>
                <a:cs typeface="Times New Roman"/>
                <a:sym typeface="Times New Roman"/>
              </a:rPr>
              <a:t>to the project.</a:t>
            </a:r>
            <a:endParaRPr sz="1950">
              <a:latin typeface="Times New Roman"/>
              <a:ea typeface="Times New Roman"/>
              <a:cs typeface="Times New Roman"/>
              <a:sym typeface="Times New Roman"/>
            </a:endParaRPr>
          </a:p>
          <a:p>
            <a:pPr indent="0" lvl="0" marL="0" rtl="0" algn="l">
              <a:lnSpc>
                <a:spcPct val="80000"/>
              </a:lnSpc>
              <a:spcBef>
                <a:spcPts val="390"/>
              </a:spcBef>
              <a:spcAft>
                <a:spcPts val="0"/>
              </a:spcAft>
              <a:buSzPts val="1950"/>
              <a:buNone/>
            </a:pPr>
            <a:r>
              <a:rPr lang="en-US" sz="1950" u="sng">
                <a:latin typeface="Times New Roman"/>
                <a:ea typeface="Times New Roman"/>
                <a:cs typeface="Times New Roman"/>
                <a:sym typeface="Times New Roman"/>
              </a:rPr>
              <a:t>Leslie</a:t>
            </a:r>
            <a:r>
              <a:rPr lang="en-US" sz="1950">
                <a:latin typeface="Times New Roman"/>
                <a:ea typeface="Times New Roman"/>
                <a:cs typeface="Times New Roman"/>
                <a:sym typeface="Times New Roman"/>
              </a:rPr>
              <a:t> is trying to organize the work that needs to be done for the project.</a:t>
            </a:r>
            <a:endParaRPr/>
          </a:p>
          <a:p>
            <a:pPr indent="0" lvl="0" marL="0" rtl="0" algn="l">
              <a:lnSpc>
                <a:spcPct val="80000"/>
              </a:lnSpc>
              <a:spcBef>
                <a:spcPts val="390"/>
              </a:spcBef>
              <a:spcAft>
                <a:spcPts val="0"/>
              </a:spcAft>
              <a:buSzPts val="1950"/>
              <a:buNone/>
            </a:pPr>
            <a:r>
              <a:rPr lang="en-US" sz="1950" u="sng">
                <a:latin typeface="Times New Roman"/>
                <a:ea typeface="Times New Roman"/>
                <a:cs typeface="Times New Roman"/>
                <a:sym typeface="Times New Roman"/>
              </a:rPr>
              <a:t>Bert</a:t>
            </a:r>
            <a:r>
              <a:rPr lang="en-US" sz="1950">
                <a:latin typeface="Times New Roman"/>
                <a:ea typeface="Times New Roman"/>
                <a:cs typeface="Times New Roman"/>
                <a:sym typeface="Times New Roman"/>
              </a:rPr>
              <a:t> doesn’t seem to know what’s going on, and he just wants to keep trying to ‘sneak text’ his friends when the teacher isn’t looking. </a:t>
            </a:r>
            <a:endParaRPr/>
          </a:p>
          <a:p>
            <a:pPr indent="0" lvl="0" marL="0" rtl="0" algn="l">
              <a:lnSpc>
                <a:spcPct val="80000"/>
              </a:lnSpc>
              <a:spcBef>
                <a:spcPts val="390"/>
              </a:spcBef>
              <a:spcAft>
                <a:spcPts val="0"/>
              </a:spcAft>
              <a:buSzPts val="1950"/>
              <a:buNone/>
            </a:pPr>
            <a:r>
              <a:rPr lang="en-US" sz="1950" u="sng">
                <a:latin typeface="Times New Roman"/>
                <a:ea typeface="Times New Roman"/>
                <a:cs typeface="Times New Roman"/>
                <a:sym typeface="Times New Roman"/>
              </a:rPr>
              <a:t>You</a:t>
            </a:r>
            <a:r>
              <a:rPr lang="en-US" sz="1950">
                <a:latin typeface="Times New Roman"/>
                <a:ea typeface="Times New Roman"/>
                <a:cs typeface="Times New Roman"/>
                <a:sym typeface="Times New Roman"/>
              </a:rPr>
              <a:t> aren’t sure what to do in the group.  </a:t>
            </a:r>
            <a:endParaRPr/>
          </a:p>
          <a:p>
            <a:pPr indent="0" lvl="0" marL="0" rtl="0" algn="l">
              <a:lnSpc>
                <a:spcPct val="80000"/>
              </a:lnSpc>
              <a:spcBef>
                <a:spcPts val="390"/>
              </a:spcBef>
              <a:spcAft>
                <a:spcPts val="0"/>
              </a:spcAft>
              <a:buSzPts val="1950"/>
              <a:buNone/>
            </a:pPr>
            <a:r>
              <a:t/>
            </a:r>
            <a:endParaRPr b="1" sz="1950">
              <a:solidFill>
                <a:srgbClr val="C00000"/>
              </a:solidFill>
              <a:latin typeface="Arial"/>
              <a:ea typeface="Arial"/>
              <a:cs typeface="Arial"/>
              <a:sym typeface="Arial"/>
            </a:endParaRPr>
          </a:p>
          <a:p>
            <a:pPr indent="0" lvl="0" marL="0" rtl="0" algn="l">
              <a:lnSpc>
                <a:spcPct val="80000"/>
              </a:lnSpc>
              <a:spcBef>
                <a:spcPts val="390"/>
              </a:spcBef>
              <a:spcAft>
                <a:spcPts val="0"/>
              </a:spcAft>
              <a:buSzPts val="1950"/>
              <a:buNone/>
            </a:pPr>
            <a:r>
              <a:t/>
            </a:r>
            <a:endParaRPr sz="1950">
              <a:solidFill>
                <a:srgbClr val="C00000"/>
              </a:solidFill>
              <a:latin typeface="Arial"/>
              <a:ea typeface="Arial"/>
              <a:cs typeface="Arial"/>
              <a:sym typeface="Arial"/>
            </a:endParaRPr>
          </a:p>
          <a:p>
            <a:pPr indent="0" lvl="0" marL="0" rtl="0" algn="l">
              <a:lnSpc>
                <a:spcPct val="80000"/>
              </a:lnSpc>
              <a:spcBef>
                <a:spcPts val="390"/>
              </a:spcBef>
              <a:spcAft>
                <a:spcPts val="0"/>
              </a:spcAft>
              <a:buSzPts val="1950"/>
              <a:buNone/>
            </a:pPr>
            <a:r>
              <a:rPr lang="en-US" sz="1950">
                <a:solidFill>
                  <a:srgbClr val="C00000"/>
                </a:solidFill>
                <a:latin typeface="Arial"/>
                <a:ea typeface="Arial"/>
                <a:cs typeface="Arial"/>
                <a:sym typeface="Arial"/>
              </a:rPr>
              <a:t>QUESTIONS:</a:t>
            </a:r>
            <a:endParaRPr/>
          </a:p>
          <a:p>
            <a:pPr indent="0" lvl="0" marL="0" rtl="0" algn="l">
              <a:lnSpc>
                <a:spcPct val="80000"/>
              </a:lnSpc>
              <a:spcBef>
                <a:spcPts val="390"/>
              </a:spcBef>
              <a:spcAft>
                <a:spcPts val="0"/>
              </a:spcAft>
              <a:buSzPts val="1950"/>
              <a:buNone/>
            </a:pPr>
            <a:r>
              <a:rPr lang="en-US" sz="1950">
                <a:solidFill>
                  <a:srgbClr val="C00000"/>
                </a:solidFill>
                <a:latin typeface="Arial"/>
                <a:ea typeface="Arial"/>
                <a:cs typeface="Arial"/>
                <a:sym typeface="Arial"/>
              </a:rPr>
              <a:t>1.  Identify how attitudes are affecting behavior in this scenario.  </a:t>
            </a:r>
            <a:endParaRPr/>
          </a:p>
          <a:p>
            <a:pPr indent="0" lvl="0" marL="0" rtl="0" algn="l">
              <a:lnSpc>
                <a:spcPct val="80000"/>
              </a:lnSpc>
              <a:spcBef>
                <a:spcPts val="390"/>
              </a:spcBef>
              <a:spcAft>
                <a:spcPts val="0"/>
              </a:spcAft>
              <a:buSzPts val="1950"/>
              <a:buNone/>
            </a:pPr>
            <a:r>
              <a:rPr lang="en-US" sz="1950">
                <a:solidFill>
                  <a:srgbClr val="C00000"/>
                </a:solidFill>
                <a:latin typeface="Arial"/>
                <a:ea typeface="Arial"/>
                <a:cs typeface="Arial"/>
                <a:sym typeface="Arial"/>
              </a:rPr>
              <a:t>2.  What can ‘you’ do to help get this group back on track for the next work period?  </a:t>
            </a:r>
            <a:endParaRPr/>
          </a:p>
          <a:p>
            <a:pPr indent="0" lvl="0" marL="0" rtl="0" algn="l">
              <a:lnSpc>
                <a:spcPct val="80000"/>
              </a:lnSpc>
              <a:spcBef>
                <a:spcPts val="143"/>
              </a:spcBef>
              <a:spcAft>
                <a:spcPts val="0"/>
              </a:spcAft>
              <a:buSzPts val="715"/>
              <a:buNone/>
            </a:pPr>
            <a:r>
              <a:t/>
            </a:r>
            <a:endParaRPr sz="715"/>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4"/>
          <p:cNvSpPr txBox="1"/>
          <p:nvPr>
            <p:ph type="title"/>
          </p:nvPr>
        </p:nvSpPr>
        <p:spPr>
          <a:xfrm>
            <a:off x="457200" y="274638"/>
            <a:ext cx="7620000" cy="11430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dk2"/>
              </a:buClr>
              <a:buSzPts val="4600"/>
              <a:buFont typeface="Cambria"/>
              <a:buNone/>
            </a:pPr>
            <a:r>
              <a:rPr lang="en-US"/>
              <a:t>Write down what you see.</a:t>
            </a:r>
            <a:endParaRPr/>
          </a:p>
        </p:txBody>
      </p:sp>
      <p:pic>
        <p:nvPicPr>
          <p:cNvPr id="114" name="Google Shape;114;p4"/>
          <p:cNvPicPr preferRelativeResize="0"/>
          <p:nvPr>
            <p:ph idx="1" type="body"/>
          </p:nvPr>
        </p:nvPicPr>
        <p:blipFill rotWithShape="1">
          <a:blip r:embed="rId3">
            <a:alphaModFix/>
          </a:blip>
          <a:srcRect b="0" l="0" r="0" t="0"/>
          <a:stretch/>
        </p:blipFill>
        <p:spPr>
          <a:xfrm>
            <a:off x="1600200" y="1447800"/>
            <a:ext cx="5867400" cy="47244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5"/>
          <p:cNvSpPr txBox="1"/>
          <p:nvPr>
            <p:ph type="title"/>
          </p:nvPr>
        </p:nvSpPr>
        <p:spPr>
          <a:xfrm>
            <a:off x="457200" y="274638"/>
            <a:ext cx="7620000" cy="11430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C00000"/>
              </a:buClr>
              <a:buSzPts val="4600"/>
              <a:buFont typeface="Arial"/>
              <a:buNone/>
            </a:pPr>
            <a:r>
              <a:rPr b="1" lang="en-US">
                <a:solidFill>
                  <a:srgbClr val="C00000"/>
                </a:solidFill>
                <a:latin typeface="Arial"/>
                <a:ea typeface="Arial"/>
                <a:cs typeface="Arial"/>
                <a:sym typeface="Arial"/>
              </a:rPr>
              <a:t>Explanatory Style</a:t>
            </a:r>
            <a:r>
              <a:rPr lang="en-US"/>
              <a:t>—</a:t>
            </a:r>
            <a:br>
              <a:rPr lang="en-US"/>
            </a:br>
            <a:r>
              <a:rPr lang="en-US"/>
              <a:t>the way we see the world</a:t>
            </a:r>
            <a:endParaRPr/>
          </a:p>
        </p:txBody>
      </p:sp>
      <p:sp>
        <p:nvSpPr>
          <p:cNvPr id="121" name="Google Shape;121;p5"/>
          <p:cNvSpPr txBox="1"/>
          <p:nvPr>
            <p:ph idx="1" type="body"/>
          </p:nvPr>
        </p:nvSpPr>
        <p:spPr>
          <a:xfrm>
            <a:off x="457200" y="1600200"/>
            <a:ext cx="7620000" cy="4800600"/>
          </a:xfrm>
          <a:prstGeom prst="rect">
            <a:avLst/>
          </a:prstGeom>
          <a:noFill/>
          <a:ln>
            <a:noFill/>
          </a:ln>
        </p:spPr>
        <p:txBody>
          <a:bodyPr anchorCtr="0" anchor="t" bIns="45700" lIns="91425" spcFirstLastPara="1" rIns="91425" wrap="square" tIns="45700">
            <a:normAutofit/>
          </a:bodyPr>
          <a:lstStyle/>
          <a:p>
            <a:pPr indent="0" lvl="0" marL="342900" rtl="0" algn="l">
              <a:spcBef>
                <a:spcPts val="0"/>
              </a:spcBef>
              <a:spcAft>
                <a:spcPts val="0"/>
              </a:spcAft>
              <a:buSzPts val="4400"/>
              <a:buNone/>
            </a:pPr>
            <a:r>
              <a:t/>
            </a:r>
            <a:endParaRPr sz="4400">
              <a:solidFill>
                <a:srgbClr val="C00000"/>
              </a:solidFill>
              <a:latin typeface="Arial"/>
              <a:ea typeface="Arial"/>
              <a:cs typeface="Arial"/>
              <a:sym typeface="Arial"/>
            </a:endParaRPr>
          </a:p>
          <a:p>
            <a:pPr indent="-279400" lvl="0" marL="342900" rtl="0" algn="l">
              <a:spcBef>
                <a:spcPts val="880"/>
              </a:spcBef>
              <a:spcAft>
                <a:spcPts val="0"/>
              </a:spcAft>
              <a:buSzPts val="4400"/>
              <a:buChar char="•"/>
            </a:pPr>
            <a:r>
              <a:rPr lang="en-US" sz="4400">
                <a:solidFill>
                  <a:srgbClr val="C00000"/>
                </a:solidFill>
                <a:latin typeface="Arial"/>
                <a:ea typeface="Arial"/>
                <a:cs typeface="Arial"/>
                <a:sym typeface="Arial"/>
              </a:rPr>
              <a:t>Pessimistic</a:t>
            </a:r>
            <a:r>
              <a:rPr lang="en-US" sz="4400">
                <a:latin typeface="Arial"/>
                <a:ea typeface="Arial"/>
                <a:cs typeface="Arial"/>
                <a:sym typeface="Arial"/>
              </a:rPr>
              <a:t>=</a:t>
            </a:r>
            <a:endParaRPr/>
          </a:p>
          <a:p>
            <a:pPr indent="0" lvl="0" marL="114300" rtl="0" algn="l">
              <a:spcBef>
                <a:spcPts val="880"/>
              </a:spcBef>
              <a:spcAft>
                <a:spcPts val="0"/>
              </a:spcAft>
              <a:buSzPts val="4400"/>
              <a:buNone/>
            </a:pPr>
            <a:r>
              <a:rPr lang="en-US" sz="4400">
                <a:latin typeface="Arial"/>
                <a:ea typeface="Arial"/>
                <a:cs typeface="Arial"/>
                <a:sym typeface="Arial"/>
              </a:rPr>
              <a:t>glass is half empty</a:t>
            </a:r>
            <a:endParaRPr/>
          </a:p>
          <a:p>
            <a:pPr indent="0" lvl="0" marL="114300" rtl="0" algn="l">
              <a:spcBef>
                <a:spcPts val="880"/>
              </a:spcBef>
              <a:spcAft>
                <a:spcPts val="0"/>
              </a:spcAft>
              <a:buSzPts val="4400"/>
              <a:buNone/>
            </a:pPr>
            <a:r>
              <a:t/>
            </a:r>
            <a:endParaRPr sz="4400">
              <a:latin typeface="Arial"/>
              <a:ea typeface="Arial"/>
              <a:cs typeface="Arial"/>
              <a:sym typeface="Arial"/>
            </a:endParaRPr>
          </a:p>
          <a:p>
            <a:pPr indent="-279400" lvl="0" marL="342900" rtl="0" algn="l">
              <a:spcBef>
                <a:spcPts val="880"/>
              </a:spcBef>
              <a:spcAft>
                <a:spcPts val="0"/>
              </a:spcAft>
              <a:buSzPts val="4400"/>
              <a:buChar char="•"/>
            </a:pPr>
            <a:r>
              <a:rPr lang="en-US" sz="4400">
                <a:solidFill>
                  <a:srgbClr val="C00000"/>
                </a:solidFill>
                <a:latin typeface="Arial"/>
                <a:ea typeface="Arial"/>
                <a:cs typeface="Arial"/>
                <a:sym typeface="Arial"/>
              </a:rPr>
              <a:t>Optimistic</a:t>
            </a:r>
            <a:r>
              <a:rPr lang="en-US" sz="4400">
                <a:latin typeface="Arial"/>
                <a:ea typeface="Arial"/>
                <a:cs typeface="Arial"/>
                <a:sym typeface="Arial"/>
              </a:rPr>
              <a:t>=</a:t>
            </a:r>
            <a:endParaRPr/>
          </a:p>
          <a:p>
            <a:pPr indent="0" lvl="0" marL="114300" rtl="0" algn="l">
              <a:spcBef>
                <a:spcPts val="880"/>
              </a:spcBef>
              <a:spcAft>
                <a:spcPts val="0"/>
              </a:spcAft>
              <a:buSzPts val="4400"/>
              <a:buNone/>
            </a:pPr>
            <a:r>
              <a:rPr lang="en-US" sz="4400">
                <a:latin typeface="Arial"/>
                <a:ea typeface="Arial"/>
                <a:cs typeface="Arial"/>
                <a:sym typeface="Arial"/>
              </a:rPr>
              <a:t> glass is half full</a:t>
            </a:r>
            <a:endParaRPr sz="4400">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6"/>
          <p:cNvSpPr/>
          <p:nvPr>
            <p:ph idx="12" type="sldNum"/>
          </p:nvPr>
        </p:nvSpPr>
        <p:spPr>
          <a:xfrm>
            <a:off x="8531788" y="5648960"/>
            <a:ext cx="548640" cy="396240"/>
          </a:xfrm>
          <a:prstGeom prst="bracketPair">
            <a:avLst/>
          </a:prstGeom>
          <a:noFill/>
          <a:ln cap="flat" cmpd="sng" w="19050">
            <a:solidFill>
              <a:srgbClr val="FFFFFF"/>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US"/>
              <a:t>‹#›</a:t>
            </a:fld>
            <a:endParaRPr/>
          </a:p>
        </p:txBody>
      </p:sp>
      <p:sp>
        <p:nvSpPr>
          <p:cNvPr id="128" name="Google Shape;128;p6"/>
          <p:cNvSpPr txBox="1"/>
          <p:nvPr>
            <p:ph type="title"/>
          </p:nvPr>
        </p:nvSpPr>
        <p:spPr>
          <a:xfrm>
            <a:off x="671513" y="276225"/>
            <a:ext cx="7772400" cy="11430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C00000"/>
              </a:buClr>
              <a:buSzPts val="4800"/>
              <a:buFont typeface="Arial"/>
              <a:buNone/>
            </a:pPr>
            <a:r>
              <a:rPr lang="en-US" sz="4800">
                <a:solidFill>
                  <a:srgbClr val="C00000"/>
                </a:solidFill>
                <a:latin typeface="Arial"/>
                <a:ea typeface="Arial"/>
                <a:cs typeface="Arial"/>
                <a:sym typeface="Arial"/>
              </a:rPr>
              <a:t>Personal Control</a:t>
            </a:r>
            <a:endParaRPr sz="4800">
              <a:solidFill>
                <a:srgbClr val="C00000"/>
              </a:solidFill>
              <a:latin typeface="Arial"/>
              <a:ea typeface="Arial"/>
              <a:cs typeface="Arial"/>
              <a:sym typeface="Arial"/>
            </a:endParaRPr>
          </a:p>
        </p:txBody>
      </p:sp>
      <p:sp>
        <p:nvSpPr>
          <p:cNvPr id="129" name="Google Shape;129;p6"/>
          <p:cNvSpPr/>
          <p:nvPr/>
        </p:nvSpPr>
        <p:spPr>
          <a:xfrm>
            <a:off x="685800" y="1419225"/>
            <a:ext cx="7772400" cy="17049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3600"/>
              <a:buFont typeface="Noto Sans Symbols"/>
              <a:buNone/>
            </a:pPr>
            <a:r>
              <a:rPr b="0" i="0" lang="en-US" sz="3600" u="none" cap="none" strike="noStrike">
                <a:solidFill>
                  <a:schemeClr val="dk1"/>
                </a:solidFill>
                <a:latin typeface="Palatino Linotype"/>
                <a:ea typeface="Palatino Linotype"/>
                <a:cs typeface="Palatino Linotype"/>
                <a:sym typeface="Palatino Linotype"/>
              </a:rPr>
              <a:t>Do we control the environment or does the environment control us?</a:t>
            </a:r>
            <a:endParaRPr b="0" i="0" sz="3600" u="none" cap="none" strike="noStrike">
              <a:solidFill>
                <a:schemeClr val="dk1"/>
              </a:solidFill>
              <a:latin typeface="Palatino Linotype"/>
              <a:ea typeface="Palatino Linotype"/>
              <a:cs typeface="Palatino Linotype"/>
              <a:sym typeface="Palatino Linotype"/>
            </a:endParaRPr>
          </a:p>
        </p:txBody>
      </p:sp>
      <p:pic>
        <p:nvPicPr>
          <p:cNvPr id="130" name="Google Shape;130;p6"/>
          <p:cNvPicPr preferRelativeResize="0"/>
          <p:nvPr/>
        </p:nvPicPr>
        <p:blipFill rotWithShape="1">
          <a:blip r:embed="rId3">
            <a:alphaModFix/>
          </a:blip>
          <a:srcRect b="0" l="0" r="0" t="0"/>
          <a:stretch/>
        </p:blipFill>
        <p:spPr>
          <a:xfrm>
            <a:off x="1905000" y="3026229"/>
            <a:ext cx="4657725" cy="346891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7"/>
          <p:cNvSpPr txBox="1"/>
          <p:nvPr>
            <p:ph type="title"/>
          </p:nvPr>
        </p:nvSpPr>
        <p:spPr>
          <a:xfrm>
            <a:off x="457200" y="274638"/>
            <a:ext cx="7620000" cy="11430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dk2"/>
              </a:buClr>
              <a:buSzPts val="4600"/>
              <a:buFont typeface="Cambria"/>
              <a:buNone/>
            </a:pPr>
            <a:r>
              <a:rPr lang="en-US"/>
              <a:t>Our sense of control and the way we see the world</a:t>
            </a:r>
            <a:endParaRPr/>
          </a:p>
        </p:txBody>
      </p:sp>
      <p:sp>
        <p:nvSpPr>
          <p:cNvPr id="137" name="Google Shape;137;p7"/>
          <p:cNvSpPr txBox="1"/>
          <p:nvPr>
            <p:ph idx="1" type="body"/>
          </p:nvPr>
        </p:nvSpPr>
        <p:spPr>
          <a:xfrm>
            <a:off x="457200" y="2514600"/>
            <a:ext cx="7620000" cy="3886200"/>
          </a:xfrm>
          <a:prstGeom prst="rect">
            <a:avLst/>
          </a:prstGeom>
          <a:noFill/>
          <a:ln>
            <a:noFill/>
          </a:ln>
        </p:spPr>
        <p:txBody>
          <a:bodyPr anchorCtr="0" anchor="t" bIns="45700" lIns="91425" spcFirstLastPara="1" rIns="91425" wrap="square" tIns="45700">
            <a:normAutofit/>
          </a:bodyPr>
          <a:lstStyle/>
          <a:p>
            <a:pPr indent="0" lvl="0" marL="114300" rtl="0" algn="l">
              <a:lnSpc>
                <a:spcPct val="90000"/>
              </a:lnSpc>
              <a:spcBef>
                <a:spcPts val="0"/>
              </a:spcBef>
              <a:spcAft>
                <a:spcPts val="0"/>
              </a:spcAft>
              <a:buSzPts val="3200"/>
              <a:buNone/>
            </a:pPr>
            <a:r>
              <a:rPr lang="en-US" sz="3200">
                <a:solidFill>
                  <a:srgbClr val="C00000"/>
                </a:solidFill>
                <a:latin typeface="Arial"/>
                <a:ea typeface="Arial"/>
                <a:cs typeface="Arial"/>
                <a:sym typeface="Arial"/>
              </a:rPr>
              <a:t>External locus of control </a:t>
            </a:r>
            <a:r>
              <a:rPr lang="en-US" sz="3200">
                <a:latin typeface="Palatino Linotype"/>
                <a:ea typeface="Palatino Linotype"/>
                <a:cs typeface="Palatino Linotype"/>
                <a:sym typeface="Palatino Linotype"/>
              </a:rPr>
              <a:t>refers to the perception that chance or outside forces beyond our personal control determine our fate.</a:t>
            </a:r>
            <a:endParaRPr/>
          </a:p>
          <a:p>
            <a:pPr indent="0" lvl="0" marL="114300" rtl="0" algn="l">
              <a:lnSpc>
                <a:spcPct val="90000"/>
              </a:lnSpc>
              <a:spcBef>
                <a:spcPts val="640"/>
              </a:spcBef>
              <a:spcAft>
                <a:spcPts val="0"/>
              </a:spcAft>
              <a:buSzPts val="3200"/>
              <a:buNone/>
            </a:pPr>
            <a:r>
              <a:t/>
            </a:r>
            <a:endParaRPr sz="3200">
              <a:solidFill>
                <a:srgbClr val="0000FF"/>
              </a:solidFill>
              <a:latin typeface="Palatino Linotype"/>
              <a:ea typeface="Palatino Linotype"/>
              <a:cs typeface="Palatino Linotype"/>
              <a:sym typeface="Palatino Linotype"/>
            </a:endParaRPr>
          </a:p>
          <a:p>
            <a:pPr indent="0" lvl="0" marL="114300" rtl="0" algn="l">
              <a:lnSpc>
                <a:spcPct val="90000"/>
              </a:lnSpc>
              <a:spcBef>
                <a:spcPts val="640"/>
              </a:spcBef>
              <a:spcAft>
                <a:spcPts val="0"/>
              </a:spcAft>
              <a:buSzPts val="3200"/>
              <a:buNone/>
            </a:pPr>
            <a:r>
              <a:rPr lang="en-US" sz="3200">
                <a:solidFill>
                  <a:srgbClr val="C00000"/>
                </a:solidFill>
                <a:latin typeface="Arial"/>
                <a:ea typeface="Arial"/>
                <a:cs typeface="Arial"/>
                <a:sym typeface="Arial"/>
              </a:rPr>
              <a:t>Internal locus of control </a:t>
            </a:r>
            <a:r>
              <a:rPr lang="en-US" sz="3200">
                <a:latin typeface="Palatino Linotype"/>
                <a:ea typeface="Palatino Linotype"/>
                <a:cs typeface="Palatino Linotype"/>
                <a:sym typeface="Palatino Linotype"/>
              </a:rPr>
              <a:t>refers to the perception that we can control our own fate.</a:t>
            </a:r>
            <a:endParaRPr/>
          </a:p>
          <a:p>
            <a:pPr indent="-76200" lvl="0" marL="342900" rtl="0" algn="l">
              <a:lnSpc>
                <a:spcPct val="90000"/>
              </a:lnSpc>
              <a:spcBef>
                <a:spcPts val="480"/>
              </a:spcBef>
              <a:spcAft>
                <a:spcPts val="0"/>
              </a:spcAft>
              <a:buSzPts val="2400"/>
              <a:buNone/>
            </a:pPr>
            <a:r>
              <a:t/>
            </a:r>
            <a:endParaRPr sz="2400">
              <a:latin typeface="Palatino Linotype"/>
              <a:ea typeface="Palatino Linotype"/>
              <a:cs typeface="Palatino Linotype"/>
              <a:sym typeface="Palatino Linotype"/>
            </a:endParaRPr>
          </a:p>
          <a:p>
            <a:pPr indent="-88900" lvl="0" marL="342900" rtl="0" algn="l">
              <a:lnSpc>
                <a:spcPct val="90000"/>
              </a:lnSpc>
              <a:spcBef>
                <a:spcPts val="440"/>
              </a:spcBef>
              <a:spcAft>
                <a:spcPts val="0"/>
              </a:spcAft>
              <a:buSzPts val="2200"/>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8"/>
          <p:cNvSpPr txBox="1"/>
          <p:nvPr>
            <p:ph type="title"/>
          </p:nvPr>
        </p:nvSpPr>
        <p:spPr>
          <a:xfrm>
            <a:off x="457200" y="0"/>
            <a:ext cx="7620000" cy="11430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dk2"/>
              </a:buClr>
              <a:buSzPts val="4600"/>
              <a:buFont typeface="Cambria"/>
              <a:buNone/>
            </a:pPr>
            <a:r>
              <a:rPr lang="en-US"/>
              <a:t>Think back to the scenario </a:t>
            </a:r>
            <a:br>
              <a:rPr lang="en-US"/>
            </a:br>
            <a:r>
              <a:rPr lang="en-US" sz="2800"/>
              <a:t>(these questions are on your handout)</a:t>
            </a:r>
            <a:endParaRPr sz="2800"/>
          </a:p>
        </p:txBody>
      </p:sp>
      <p:sp>
        <p:nvSpPr>
          <p:cNvPr id="144" name="Google Shape;144;p8"/>
          <p:cNvSpPr txBox="1"/>
          <p:nvPr>
            <p:ph idx="1" type="body"/>
          </p:nvPr>
        </p:nvSpPr>
        <p:spPr>
          <a:xfrm>
            <a:off x="0" y="1219200"/>
            <a:ext cx="8534400" cy="5486400"/>
          </a:xfrm>
          <a:prstGeom prst="rect">
            <a:avLst/>
          </a:prstGeom>
          <a:noFill/>
          <a:ln>
            <a:noFill/>
          </a:ln>
        </p:spPr>
        <p:txBody>
          <a:bodyPr anchorCtr="0" anchor="t" bIns="45700" lIns="91425" spcFirstLastPara="1" rIns="91425" wrap="square" tIns="45700">
            <a:noAutofit/>
          </a:bodyPr>
          <a:lstStyle/>
          <a:p>
            <a:pPr indent="-457200" lvl="0" marL="571500" rtl="0" algn="l">
              <a:spcBef>
                <a:spcPts val="0"/>
              </a:spcBef>
              <a:spcAft>
                <a:spcPts val="0"/>
              </a:spcAft>
              <a:buSzPts val="2400"/>
              <a:buFont typeface="Cambria"/>
              <a:buAutoNum type="arabicPeriod"/>
            </a:pPr>
            <a:r>
              <a:rPr lang="en-US" sz="2400"/>
              <a:t>How did we explain the actions of Jonas, Leslie, Bert, and “you” </a:t>
            </a:r>
            <a:endParaRPr/>
          </a:p>
          <a:p>
            <a:pPr indent="-457200" lvl="0" marL="571500" rtl="0" algn="l">
              <a:spcBef>
                <a:spcPts val="480"/>
              </a:spcBef>
              <a:spcAft>
                <a:spcPts val="0"/>
              </a:spcAft>
              <a:buSzPts val="2400"/>
              <a:buFont typeface="Cambria"/>
              <a:buAutoNum type="arabicPeriod"/>
            </a:pPr>
            <a:r>
              <a:rPr lang="en-US" sz="2400"/>
              <a:t>Categorize the sense of personal control (external or internal) that each person---Jonas, Leslie, Bert, and “you” exemplified.</a:t>
            </a:r>
            <a:endParaRPr/>
          </a:p>
          <a:p>
            <a:pPr indent="-457200" lvl="0" marL="571500" rtl="0" algn="l">
              <a:spcBef>
                <a:spcPts val="480"/>
              </a:spcBef>
              <a:spcAft>
                <a:spcPts val="0"/>
              </a:spcAft>
              <a:buSzPts val="2400"/>
              <a:buFont typeface="Cambria"/>
              <a:buAutoNum type="arabicPeriod"/>
            </a:pPr>
            <a:r>
              <a:rPr lang="en-US" sz="2400"/>
              <a:t>What type of explanatory style, pessimistic or optimistic, did each person—Jonas, Leslie, Bert, and “you” portray.</a:t>
            </a:r>
            <a:endParaRPr/>
          </a:p>
          <a:p>
            <a:pPr indent="-457200" lvl="0" marL="571500" rtl="0" algn="l">
              <a:spcBef>
                <a:spcPts val="480"/>
              </a:spcBef>
              <a:spcAft>
                <a:spcPts val="0"/>
              </a:spcAft>
              <a:buSzPts val="2400"/>
              <a:buFont typeface="Cambria"/>
              <a:buAutoNum type="arabicPeriod"/>
            </a:pPr>
            <a:r>
              <a:rPr lang="en-US" sz="2400"/>
              <a:t>How might each person’s sense of personal control and explanatory style affect his or her ability to work productively in a group on the project that was assigned?</a:t>
            </a:r>
            <a:endParaRPr/>
          </a:p>
          <a:p>
            <a:pPr indent="-457200" lvl="0" marL="571500" rtl="0" algn="l">
              <a:spcBef>
                <a:spcPts val="480"/>
              </a:spcBef>
              <a:spcAft>
                <a:spcPts val="0"/>
              </a:spcAft>
              <a:buSzPts val="2400"/>
              <a:buFont typeface="Cambria"/>
              <a:buAutoNum type="arabicPeriod"/>
            </a:pPr>
            <a:r>
              <a:rPr lang="en-US" sz="2400"/>
              <a:t>Can our sense of control and explanatory style affect our personal well-being and health?</a:t>
            </a:r>
            <a:endParaRPr/>
          </a:p>
          <a:p>
            <a:pPr indent="-457200" lvl="0" marL="571500" rtl="0" algn="l">
              <a:spcBef>
                <a:spcPts val="480"/>
              </a:spcBef>
              <a:spcAft>
                <a:spcPts val="0"/>
              </a:spcAft>
              <a:buSzPts val="2400"/>
              <a:buFont typeface="Cambria"/>
              <a:buAutoNum type="arabicPeriod"/>
            </a:pPr>
            <a:r>
              <a:rPr lang="en-US" sz="2400"/>
              <a:t>How can someone with an external locus of control and/or a pessimistic explanatory style make changes to his or her life to improve productivity and improve relationships with others?</a:t>
            </a:r>
            <a:endParaRPr sz="24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9"/>
          <p:cNvSpPr txBox="1"/>
          <p:nvPr>
            <p:ph type="title"/>
          </p:nvPr>
        </p:nvSpPr>
        <p:spPr>
          <a:xfrm>
            <a:off x="457200" y="274638"/>
            <a:ext cx="7620000" cy="11430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dk2"/>
              </a:buClr>
              <a:buSzPts val="4600"/>
              <a:buFont typeface="Cambria"/>
              <a:buNone/>
            </a:pPr>
            <a:r>
              <a:rPr lang="en-US"/>
              <a:t>Brainstorm!!!</a:t>
            </a:r>
            <a:endParaRPr/>
          </a:p>
        </p:txBody>
      </p:sp>
      <p:sp>
        <p:nvSpPr>
          <p:cNvPr id="151" name="Google Shape;151;p9"/>
          <p:cNvSpPr txBox="1"/>
          <p:nvPr>
            <p:ph idx="1" type="body"/>
          </p:nvPr>
        </p:nvSpPr>
        <p:spPr>
          <a:xfrm>
            <a:off x="457200" y="1600200"/>
            <a:ext cx="7620000" cy="4800600"/>
          </a:xfrm>
          <a:prstGeom prst="rect">
            <a:avLst/>
          </a:prstGeom>
          <a:noFill/>
          <a:ln>
            <a:noFill/>
          </a:ln>
        </p:spPr>
        <p:txBody>
          <a:bodyPr anchorCtr="0" anchor="t" bIns="45700" lIns="91425" spcFirstLastPara="1" rIns="91425" wrap="square" tIns="45700">
            <a:normAutofit/>
          </a:bodyPr>
          <a:lstStyle/>
          <a:p>
            <a:pPr indent="0" lvl="0" marL="114300" rtl="0" algn="l">
              <a:spcBef>
                <a:spcPts val="0"/>
              </a:spcBef>
              <a:spcAft>
                <a:spcPts val="0"/>
              </a:spcAft>
              <a:buSzPts val="2800"/>
              <a:buNone/>
            </a:pPr>
            <a:r>
              <a:rPr lang="en-US" sz="2800">
                <a:latin typeface="Arial"/>
                <a:ea typeface="Arial"/>
                <a:cs typeface="Arial"/>
                <a:sym typeface="Arial"/>
              </a:rPr>
              <a:t>When we are working with others, what are some skills that we  need to make sure our work is successful and productive?</a:t>
            </a:r>
            <a:endParaRPr/>
          </a:p>
          <a:p>
            <a:pPr indent="0" lvl="0" marL="114300" rtl="0" algn="l">
              <a:spcBef>
                <a:spcPts val="440"/>
              </a:spcBef>
              <a:spcAft>
                <a:spcPts val="0"/>
              </a:spcAft>
              <a:buSzPts val="2200"/>
              <a:buNone/>
            </a:pPr>
            <a:r>
              <a:t/>
            </a:r>
            <a:endParaRPr/>
          </a:p>
        </p:txBody>
      </p:sp>
      <p:pic>
        <p:nvPicPr>
          <p:cNvPr id="152" name="Google Shape;152;p9"/>
          <p:cNvPicPr preferRelativeResize="0"/>
          <p:nvPr/>
        </p:nvPicPr>
        <p:blipFill rotWithShape="1">
          <a:blip r:embed="rId3">
            <a:alphaModFix/>
          </a:blip>
          <a:srcRect b="0" l="0" r="0" t="0"/>
          <a:stretch/>
        </p:blipFill>
        <p:spPr>
          <a:xfrm>
            <a:off x="1752600" y="3048000"/>
            <a:ext cx="4648201" cy="341536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2012-02-24T02:55:04Z</dcterms:created>
  <dc:creator>Christina</dc:creator>
</cp:coreProperties>
</file>